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6" r:id="rId4"/>
  </p:sldMasterIdLst>
  <p:notesMasterIdLst>
    <p:notesMasterId r:id="rId27"/>
  </p:notesMasterIdLst>
  <p:handoutMasterIdLst>
    <p:handoutMasterId r:id="rId28"/>
  </p:handoutMasterIdLst>
  <p:sldIdLst>
    <p:sldId id="256" r:id="rId5"/>
    <p:sldId id="277" r:id="rId6"/>
    <p:sldId id="264" r:id="rId7"/>
    <p:sldId id="258" r:id="rId8"/>
    <p:sldId id="295" r:id="rId9"/>
    <p:sldId id="302" r:id="rId10"/>
    <p:sldId id="294" r:id="rId11"/>
    <p:sldId id="296" r:id="rId12"/>
    <p:sldId id="304" r:id="rId13"/>
    <p:sldId id="297" r:id="rId14"/>
    <p:sldId id="298" r:id="rId15"/>
    <p:sldId id="289" r:id="rId16"/>
    <p:sldId id="305" r:id="rId17"/>
    <p:sldId id="301" r:id="rId18"/>
    <p:sldId id="306" r:id="rId19"/>
    <p:sldId id="299" r:id="rId20"/>
    <p:sldId id="300" r:id="rId21"/>
    <p:sldId id="307" r:id="rId22"/>
    <p:sldId id="292" r:id="rId23"/>
    <p:sldId id="275" r:id="rId24"/>
    <p:sldId id="276" r:id="rId25"/>
    <p:sldId id="293"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60"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E6D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0AD164-2061-476F-8414-923429F3E11F}" v="1" dt="2024-01-25T16:24:07.242"/>
    <p1510:client id="{5987FDA7-57EE-4B0D-83A1-5B8963B12D1D}" v="425" dt="2024-01-24T23:09:14.600"/>
    <p1510:client id="{679AA524-FE98-66BF-7418-8F2F12501533}" v="175" dt="2024-01-25T17:02:55.006"/>
    <p1510:client id="{726CDF9F-5B95-4E54-A4A2-C679F9E3174C}" v="26" dt="2024-01-25T16:11:37.712"/>
    <p1510:client id="{83AAC36B-1DF6-4A6A-BAE4-7464740BD52C}" v="89" dt="2024-01-25T15:39:28.164"/>
    <p1510:client id="{D42A8C2D-DD53-058B-4C61-8AEC11C3CF9E}" v="3" dt="2024-01-24T22:04:30.762"/>
  </p1510:revLst>
</p1510:revInfo>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3360"/>
        <p:guide pos="3840"/>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presProps" Target="presProps.xml"/><Relationship Id="rId35" Type="http://schemas.microsoft.com/office/2018/10/relationships/authors" Target="author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3F6ED8B-CF52-4A64-BACC-61D9C1041E0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D7022B2-02C5-4E03-99BC-0BA3C57AC49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352A77B-D33C-49B3-A83C-450AA2ED72B3}" type="datetimeFigureOut">
              <a:rPr lang="en-US" smtClean="0"/>
              <a:t>1/25/2024</a:t>
            </a:fld>
            <a:endParaRPr lang="en-US"/>
          </a:p>
        </p:txBody>
      </p:sp>
      <p:sp>
        <p:nvSpPr>
          <p:cNvPr id="4" name="Footer Placeholder 3">
            <a:extLst>
              <a:ext uri="{FF2B5EF4-FFF2-40B4-BE49-F238E27FC236}">
                <a16:creationId xmlns:a16="http://schemas.microsoft.com/office/drawing/2014/main" id="{BC3FEE8C-8D38-4F2A-950E-071C6823E27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C567A6D-959B-4552-AB8D-4CCA819CAA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BF9A36D-7FAC-478F-9944-F324014F6FD1}" type="slidenum">
              <a:rPr lang="en-US" smtClean="0"/>
              <a:t>‹#›</a:t>
            </a:fld>
            <a:endParaRPr lang="en-US"/>
          </a:p>
        </p:txBody>
      </p:sp>
    </p:spTree>
    <p:extLst>
      <p:ext uri="{BB962C8B-B14F-4D97-AF65-F5344CB8AC3E}">
        <p14:creationId xmlns:p14="http://schemas.microsoft.com/office/powerpoint/2010/main" val="1342467698"/>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svg>
</file>

<file path=ppt/media/image18.png>
</file>

<file path=ppt/media/image19.svg>
</file>

<file path=ppt/media/image2.svg>
</file>

<file path=ppt/media/image20.png>
</file>

<file path=ppt/media/image21.svg>
</file>

<file path=ppt/media/image22.png>
</file>

<file path=ppt/media/image23.svg>
</file>

<file path=ppt/media/image24.png>
</file>

<file path=ppt/media/image25.svg>
</file>

<file path=ppt/media/image26.jpeg>
</file>

<file path=ppt/media/image27.png>
</file>

<file path=ppt/media/image28.png>
</file>

<file path=ppt/media/image29.png>
</file>

<file path=ppt/media/image3.png>
</file>

<file path=ppt/media/image30.jpeg>
</file>

<file path=ppt/media/image30.pn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8D8F9A-F5CB-4EF8-A859-ED5E107B9763}" type="datetimeFigureOut">
              <a:rPr lang="en-US" smtClean="0"/>
              <a:t>1/25/2024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B9A9E5-4F7F-4A7D-9DE1-899232329269}" type="slidenum">
              <a:rPr lang="en-US" smtClean="0"/>
              <a:t>‹#›</a:t>
            </a:fld>
            <a:endParaRPr lang="en-US"/>
          </a:p>
        </p:txBody>
      </p:sp>
    </p:spTree>
    <p:extLst>
      <p:ext uri="{BB962C8B-B14F-4D97-AF65-F5344CB8AC3E}">
        <p14:creationId xmlns:p14="http://schemas.microsoft.com/office/powerpoint/2010/main" val="13877831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r>
              <a:rPr lang="en-US" b="1"/>
              <a:t>Photo Restoration:</a:t>
            </a:r>
            <a:r>
              <a:rPr lang="en-US"/>
              <a:t> Restoring old or damaged photographs.</a:t>
            </a:r>
          </a:p>
          <a:p>
            <a:pPr marL="285750" indent="-285750">
              <a:buFont typeface="Arial"/>
              <a:buChar char="•"/>
            </a:pPr>
            <a:r>
              <a:rPr lang="en-US" b="1"/>
              <a:t>Medical Imaging:</a:t>
            </a:r>
            <a:r>
              <a:rPr lang="en-US"/>
              <a:t> Completing missing or obscured parts in medical images.</a:t>
            </a:r>
            <a:endParaRPr lang="en-US">
              <a:ea typeface="Calibri"/>
              <a:cs typeface="Calibri"/>
            </a:endParaRPr>
          </a:p>
          <a:p>
            <a:pPr marL="285750" indent="-285750">
              <a:buFont typeface="Arial"/>
              <a:buChar char="•"/>
            </a:pPr>
            <a:r>
              <a:rPr lang="en-US" b="1"/>
              <a:t>Object Removal/Replacement:</a:t>
            </a:r>
            <a:r>
              <a:rPr lang="en-US"/>
              <a:t> Editing images for aesthetic or privacy reasons.</a:t>
            </a:r>
            <a:endParaRPr lang="en-US">
              <a:ea typeface="Calibri"/>
              <a:cs typeface="Calibri"/>
            </a:endParaRPr>
          </a:p>
          <a:p>
            <a:pPr marL="285750" indent="-285750">
              <a:buFont typeface="Arial"/>
              <a:buChar char="•"/>
            </a:pPr>
            <a:r>
              <a:rPr lang="en-US" b="1"/>
              <a:t>Video Processing:</a:t>
            </a:r>
            <a:r>
              <a:rPr lang="en-US"/>
              <a:t> Ensuring smooth transitions in video frames.</a:t>
            </a:r>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D4B9A9E5-4F7F-4A7D-9DE1-899232329269}" type="slidenum">
              <a:rPr lang="en-US" smtClean="0"/>
              <a:t>2</a:t>
            </a:fld>
            <a:endParaRPr lang="en-US"/>
          </a:p>
        </p:txBody>
      </p:sp>
    </p:spTree>
    <p:extLst>
      <p:ext uri="{BB962C8B-B14F-4D97-AF65-F5344CB8AC3E}">
        <p14:creationId xmlns:p14="http://schemas.microsoft.com/office/powerpoint/2010/main" val="13204283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3. Introduction to GANs:</a:t>
            </a:r>
            <a:endParaRPr lang="en-US"/>
          </a:p>
          <a:p>
            <a:pPr marL="285750" indent="-285750">
              <a:buFont typeface="Arial"/>
              <a:buChar char="•"/>
            </a:pPr>
            <a:r>
              <a:rPr lang="en-US"/>
              <a:t>Briefly introduce GANs as a class of generative models consisting of a generator and a discriminator.</a:t>
            </a:r>
          </a:p>
          <a:p>
            <a:pPr marL="285750" indent="-285750">
              <a:buFont typeface="Arial"/>
              <a:buChar char="•"/>
            </a:pPr>
            <a:r>
              <a:rPr lang="en-US"/>
              <a:t>Explain the adversarial training process where the generator learns to generate realistic images, and the discriminator learns to distinguish between real and generated images.</a:t>
            </a:r>
          </a:p>
          <a:p>
            <a:r>
              <a:rPr lang="en-US" b="1"/>
              <a:t>4. GANs in Image Inpainting:</a:t>
            </a:r>
            <a:endParaRPr lang="en-US"/>
          </a:p>
          <a:p>
            <a:pPr marL="285750" indent="-285750">
              <a:buFont typeface="Arial"/>
              <a:buChar char="•"/>
            </a:pPr>
            <a:r>
              <a:rPr lang="en-US"/>
              <a:t>Discuss how GANs are applied to image inpainting:</a:t>
            </a:r>
            <a:endParaRPr lang="en-US">
              <a:ea typeface="Calibri"/>
              <a:cs typeface="Calibri"/>
            </a:endParaRPr>
          </a:p>
          <a:p>
            <a:pPr marL="285750" lvl="1" indent="-285750">
              <a:buFont typeface="Arial"/>
              <a:buChar char="•"/>
            </a:pPr>
            <a:r>
              <a:rPr lang="en-US" b="1"/>
              <a:t>Generator:</a:t>
            </a:r>
            <a:r>
              <a:rPr lang="en-US"/>
              <a:t> Generates realistic and coherent content for the </a:t>
            </a:r>
            <a:r>
              <a:rPr lang="en-US" err="1"/>
              <a:t>inpainted</a:t>
            </a:r>
            <a:r>
              <a:rPr lang="en-US"/>
              <a:t> region.</a:t>
            </a:r>
            <a:endParaRPr lang="en-US">
              <a:ea typeface="Calibri"/>
              <a:cs typeface="Calibri"/>
            </a:endParaRPr>
          </a:p>
          <a:p>
            <a:pPr marL="285750" lvl="1" indent="-285750">
              <a:buFont typeface="Arial"/>
              <a:buChar char="•"/>
            </a:pPr>
            <a:r>
              <a:rPr lang="en-US" b="1"/>
              <a:t>Discriminator:</a:t>
            </a:r>
            <a:r>
              <a:rPr lang="en-US"/>
              <a:t> Ensures the </a:t>
            </a:r>
            <a:r>
              <a:rPr lang="en-US" err="1"/>
              <a:t>inpainted</a:t>
            </a:r>
            <a:r>
              <a:rPr lang="en-US"/>
              <a:t> region blends seamlessly with the original image.</a:t>
            </a:r>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D4B9A9E5-4F7F-4A7D-9DE1-899232329269}" type="slidenum">
              <a:rPr lang="en-US" smtClean="0"/>
              <a:t>5</a:t>
            </a:fld>
            <a:endParaRPr lang="en-US"/>
          </a:p>
        </p:txBody>
      </p:sp>
    </p:spTree>
    <p:extLst>
      <p:ext uri="{BB962C8B-B14F-4D97-AF65-F5344CB8AC3E}">
        <p14:creationId xmlns:p14="http://schemas.microsoft.com/office/powerpoint/2010/main" val="15531324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a:latin typeface="URWPalladioL-Roma"/>
              </a:rPr>
              <a:t>For the generator, a simple, fully connected neural network was developed. It has three layers of increasing size and a final layer of the same size as the input image. The input to the generator is a random noise vector with a defined size. The activations between the layers use the </a:t>
            </a:r>
            <a:r>
              <a:rPr lang="en-US" sz="1800" b="0" i="0" u="none" strike="noStrike" baseline="0" err="1">
                <a:latin typeface="URWPalladioL-Roma"/>
              </a:rPr>
              <a:t>LeakyReLU</a:t>
            </a:r>
            <a:r>
              <a:rPr lang="en-US" sz="1800" b="0" i="0" u="none" strike="noStrike" baseline="0">
                <a:latin typeface="URWPalladioL-Roma"/>
              </a:rPr>
              <a:t> activation function, which is known to be beneficial for GANs. Batch normalization is also used between the layers to normalize the activations and improve training stability. Finally, the output layer uses the hyperbolic tangent activation function (tanh) to ensure that the output is in the range of [-1, 1], which is typical for image data.</a:t>
            </a:r>
          </a:p>
          <a:p>
            <a:pPr algn="l"/>
            <a:endParaRPr lang="en-US" sz="1800" b="0" i="0" u="none" strike="noStrike" baseline="0">
              <a:latin typeface="URWPalladioL-Roma"/>
            </a:endParaRPr>
          </a:p>
          <a:p>
            <a:pPr algn="l">
              <a:buFont typeface="+mj-lt"/>
              <a:buAutoNum type="arabicPeriod"/>
            </a:pPr>
            <a:r>
              <a:rPr lang="en-US" b="1" i="0">
                <a:solidFill>
                  <a:srgbClr val="374151"/>
                </a:solidFill>
                <a:effectLst/>
                <a:latin typeface="Söhne"/>
              </a:rPr>
              <a:t>Architecture:</a:t>
            </a:r>
            <a:endParaRPr lang="en-US" b="0" i="0">
              <a:solidFill>
                <a:srgbClr val="374151"/>
              </a:solidFill>
              <a:effectLst/>
              <a:latin typeface="Söhne"/>
            </a:endParaRPr>
          </a:p>
          <a:p>
            <a:pPr marL="742950" lvl="1" indent="-285750" algn="l">
              <a:buFont typeface="+mj-lt"/>
              <a:buAutoNum type="arabicPeriod"/>
            </a:pPr>
            <a:r>
              <a:rPr lang="en-US" b="0" i="0">
                <a:solidFill>
                  <a:srgbClr val="374151"/>
                </a:solidFill>
                <a:effectLst/>
                <a:latin typeface="Söhne"/>
              </a:rPr>
              <a:t>The generator architecture is implemented using a sequential model in </a:t>
            </a:r>
            <a:r>
              <a:rPr lang="en-US" b="0" i="0" err="1">
                <a:solidFill>
                  <a:srgbClr val="374151"/>
                </a:solidFill>
                <a:effectLst/>
                <a:latin typeface="Söhne"/>
              </a:rPr>
              <a:t>Keras</a:t>
            </a:r>
            <a:r>
              <a:rPr lang="en-US" b="0" i="0">
                <a:solidFill>
                  <a:srgbClr val="374151"/>
                </a:solidFill>
                <a:effectLst/>
                <a:latin typeface="Söhne"/>
              </a:rPr>
              <a:t>. It consists of fully connected (dense) layers with leaky rectified linear unit (</a:t>
            </a:r>
            <a:r>
              <a:rPr lang="en-US" b="0" i="0" err="1">
                <a:solidFill>
                  <a:srgbClr val="374151"/>
                </a:solidFill>
                <a:effectLst/>
                <a:latin typeface="Söhne"/>
              </a:rPr>
              <a:t>LeakyReLU</a:t>
            </a:r>
            <a:r>
              <a:rPr lang="en-US" b="0" i="0">
                <a:solidFill>
                  <a:srgbClr val="374151"/>
                </a:solidFill>
                <a:effectLst/>
                <a:latin typeface="Söhne"/>
              </a:rPr>
              <a:t>) activations and batch normalization.</a:t>
            </a:r>
          </a:p>
          <a:p>
            <a:pPr algn="l">
              <a:buFont typeface="+mj-lt"/>
              <a:buAutoNum type="arabicPeriod"/>
            </a:pPr>
            <a:r>
              <a:rPr lang="en-US" b="1" i="0" err="1">
                <a:solidFill>
                  <a:srgbClr val="374151"/>
                </a:solidFill>
                <a:effectLst/>
                <a:latin typeface="Söhne"/>
              </a:rPr>
              <a:t>LeakyReLU</a:t>
            </a:r>
            <a:r>
              <a:rPr lang="en-US" b="1" i="0">
                <a:solidFill>
                  <a:srgbClr val="374151"/>
                </a:solidFill>
                <a:effectLst/>
                <a:latin typeface="Söhne"/>
              </a:rPr>
              <a:t> Activation:</a:t>
            </a:r>
            <a:endParaRPr lang="en-US" b="0" i="0">
              <a:solidFill>
                <a:srgbClr val="374151"/>
              </a:solidFill>
              <a:effectLst/>
              <a:latin typeface="Söhne"/>
            </a:endParaRPr>
          </a:p>
          <a:p>
            <a:pPr marL="742950" lvl="1" indent="-285750" algn="l">
              <a:buFont typeface="+mj-lt"/>
              <a:buAutoNum type="arabicPeriod"/>
            </a:pPr>
            <a:r>
              <a:rPr lang="en-US" b="0" i="0" err="1">
                <a:solidFill>
                  <a:srgbClr val="374151"/>
                </a:solidFill>
                <a:effectLst/>
                <a:latin typeface="Söhne"/>
              </a:rPr>
              <a:t>LeakyReLU</a:t>
            </a:r>
            <a:r>
              <a:rPr lang="en-US" b="0" i="0">
                <a:solidFill>
                  <a:srgbClr val="374151"/>
                </a:solidFill>
                <a:effectLst/>
                <a:latin typeface="Söhne"/>
              </a:rPr>
              <a:t> allows a small, non-zero gradient when the input is negative, preventing the saturation of neurons during training.</a:t>
            </a:r>
          </a:p>
          <a:p>
            <a:pPr algn="l">
              <a:buFont typeface="+mj-lt"/>
              <a:buAutoNum type="arabicPeriod"/>
            </a:pPr>
            <a:r>
              <a:rPr lang="en-US" b="1" i="0">
                <a:solidFill>
                  <a:srgbClr val="374151"/>
                </a:solidFill>
                <a:effectLst/>
                <a:latin typeface="Söhne"/>
              </a:rPr>
              <a:t>Batch Normalization:</a:t>
            </a:r>
            <a:endParaRPr lang="en-US" b="0" i="0">
              <a:solidFill>
                <a:srgbClr val="374151"/>
              </a:solidFill>
              <a:effectLst/>
              <a:latin typeface="Söhne"/>
            </a:endParaRPr>
          </a:p>
          <a:p>
            <a:pPr marL="742950" lvl="1" indent="-285750" algn="l">
              <a:buFont typeface="+mj-lt"/>
              <a:buAutoNum type="arabicPeriod"/>
            </a:pPr>
            <a:r>
              <a:rPr lang="en-US" b="0" i="0">
                <a:solidFill>
                  <a:srgbClr val="374151"/>
                </a:solidFill>
                <a:effectLst/>
                <a:latin typeface="Söhne"/>
              </a:rPr>
              <a:t>Batch normalization layers are added after each </a:t>
            </a:r>
            <a:r>
              <a:rPr lang="en-US" b="0" i="0" err="1">
                <a:solidFill>
                  <a:srgbClr val="374151"/>
                </a:solidFill>
                <a:effectLst/>
                <a:latin typeface="Söhne"/>
              </a:rPr>
              <a:t>LeakyReLU</a:t>
            </a:r>
            <a:r>
              <a:rPr lang="en-US" b="0" i="0">
                <a:solidFill>
                  <a:srgbClr val="374151"/>
                </a:solidFill>
                <a:effectLst/>
                <a:latin typeface="Söhne"/>
              </a:rPr>
              <a:t> activation. Batch normalization helps stabilize and accelerate training by normalizing the input of each layer.</a:t>
            </a:r>
          </a:p>
          <a:p>
            <a:pPr algn="l">
              <a:buFont typeface="+mj-lt"/>
              <a:buAutoNum type="arabicPeriod"/>
            </a:pPr>
            <a:r>
              <a:rPr lang="en-US" b="1" i="0">
                <a:solidFill>
                  <a:srgbClr val="374151"/>
                </a:solidFill>
                <a:effectLst/>
                <a:latin typeface="Söhne"/>
              </a:rPr>
              <a:t>Output Layer:</a:t>
            </a:r>
            <a:endParaRPr lang="en-US" b="0" i="0">
              <a:solidFill>
                <a:srgbClr val="374151"/>
              </a:solidFill>
              <a:effectLst/>
              <a:latin typeface="Söhne"/>
            </a:endParaRPr>
          </a:p>
          <a:p>
            <a:pPr marL="742950" lvl="1" indent="-285750" algn="l">
              <a:buFont typeface="+mj-lt"/>
              <a:buAutoNum type="arabicPeriod"/>
            </a:pPr>
            <a:r>
              <a:rPr lang="en-US" b="0" i="0">
                <a:solidFill>
                  <a:srgbClr val="374151"/>
                </a:solidFill>
                <a:effectLst/>
                <a:latin typeface="Söhne"/>
              </a:rPr>
              <a:t>The final layer of the generator is a dense layer with a hyperbolic tangent (tanh) activation function. This layer produces the generated image data. The activation function is chosen to ensure that the output values are in the range [-1, 1], suitable for image data.</a:t>
            </a:r>
          </a:p>
          <a:p>
            <a:pPr algn="l">
              <a:buFont typeface="+mj-lt"/>
              <a:buAutoNum type="arabicPeriod"/>
            </a:pPr>
            <a:r>
              <a:rPr lang="en-US" b="1" i="0">
                <a:solidFill>
                  <a:srgbClr val="374151"/>
                </a:solidFill>
                <a:effectLst/>
                <a:latin typeface="Söhne"/>
              </a:rPr>
              <a:t>Reshape Layer:</a:t>
            </a:r>
            <a:endParaRPr lang="en-US" b="0" i="0">
              <a:solidFill>
                <a:srgbClr val="374151"/>
              </a:solidFill>
              <a:effectLst/>
              <a:latin typeface="Söhne"/>
            </a:endParaRPr>
          </a:p>
          <a:p>
            <a:pPr marL="742950" lvl="1" indent="-285750" algn="l">
              <a:buFont typeface="+mj-lt"/>
              <a:buAutoNum type="arabicPeriod"/>
            </a:pPr>
            <a:r>
              <a:rPr lang="en-US" b="0" i="0">
                <a:solidFill>
                  <a:srgbClr val="374151"/>
                </a:solidFill>
                <a:effectLst/>
                <a:latin typeface="Söhne"/>
              </a:rPr>
              <a:t>A reshape layer is added to transform the output of the generator into the desired image shape. The shape of the generated image is assumed to be specified by the variable </a:t>
            </a:r>
            <a:r>
              <a:rPr lang="en-US" b="0" i="0" err="1">
                <a:solidFill>
                  <a:srgbClr val="374151"/>
                </a:solidFill>
                <a:effectLst/>
                <a:latin typeface="Söhne"/>
              </a:rPr>
              <a:t>img_shape</a:t>
            </a:r>
            <a:r>
              <a:rPr lang="en-US" b="0" i="0">
                <a:solidFill>
                  <a:srgbClr val="374151"/>
                </a:solidFill>
                <a:effectLst/>
                <a:latin typeface="Söhne"/>
              </a:rPr>
              <a:t>.</a:t>
            </a:r>
          </a:p>
          <a:p>
            <a:pPr marL="457200" lvl="1" indent="0" algn="l">
              <a:buFont typeface="+mj-lt"/>
              <a:buNone/>
            </a:pPr>
            <a:endParaRPr lang="en-US" b="0" i="0">
              <a:solidFill>
                <a:srgbClr val="374151"/>
              </a:solidFill>
              <a:effectLst/>
              <a:latin typeface="Söhne"/>
            </a:endParaRPr>
          </a:p>
          <a:p>
            <a:r>
              <a:rPr lang="en-US" b="0" i="0">
                <a:solidFill>
                  <a:srgbClr val="374151"/>
                </a:solidFill>
                <a:effectLst/>
                <a:latin typeface="Söhne"/>
              </a:rPr>
              <a:t>EXPLAIN:</a:t>
            </a:r>
            <a:r>
              <a:rPr lang="en-US">
                <a:solidFill>
                  <a:srgbClr val="374151"/>
                </a:solidFill>
                <a:latin typeface="Söhne"/>
              </a:rPr>
              <a:t> </a:t>
            </a:r>
            <a:r>
              <a:rPr lang="en-US">
                <a:solidFill>
                  <a:srgbClr val="374151"/>
                </a:solidFill>
              </a:rPr>
              <a:t>This is because the repair generator is responsible for producing the repaired images, which are then evaluated along with the generated images during training. Without the repair generator, the GAN would not be able to evaluate the quality of its repairs, and it would not be able to improve its performance in repairing images.</a:t>
            </a:r>
            <a:endParaRPr lang="en-US" sz="1800">
              <a:solidFill>
                <a:srgbClr val="000000"/>
              </a:solidFill>
              <a:latin typeface="URWPalladioL-Roma"/>
            </a:endParaRPr>
          </a:p>
          <a:p>
            <a:endParaRPr lang="en-US">
              <a:cs typeface="+mn-lt"/>
            </a:endParaRPr>
          </a:p>
          <a:p>
            <a:pPr algn="l"/>
            <a:endParaRPr lang="en-US"/>
          </a:p>
        </p:txBody>
      </p:sp>
      <p:sp>
        <p:nvSpPr>
          <p:cNvPr id="4" name="Slide Number Placeholder 3"/>
          <p:cNvSpPr>
            <a:spLocks noGrp="1"/>
          </p:cNvSpPr>
          <p:nvPr>
            <p:ph type="sldNum" sz="quarter" idx="5"/>
          </p:nvPr>
        </p:nvSpPr>
        <p:spPr/>
        <p:txBody>
          <a:bodyPr/>
          <a:lstStyle/>
          <a:p>
            <a:fld id="{D4B9A9E5-4F7F-4A7D-9DE1-899232329269}" type="slidenum">
              <a:rPr lang="en-US" smtClean="0"/>
              <a:t>6</a:t>
            </a:fld>
            <a:endParaRPr lang="en-US"/>
          </a:p>
        </p:txBody>
      </p:sp>
    </p:spTree>
    <p:extLst>
      <p:ext uri="{BB962C8B-B14F-4D97-AF65-F5344CB8AC3E}">
        <p14:creationId xmlns:p14="http://schemas.microsoft.com/office/powerpoint/2010/main" val="12917227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6. Introduction to Diffusion Models:</a:t>
            </a:r>
            <a:endParaRPr lang="en-US"/>
          </a:p>
          <a:p>
            <a:pPr marL="285750" indent="-285750">
              <a:buFont typeface="Arial"/>
              <a:buChar char="•"/>
            </a:pPr>
            <a:r>
              <a:rPr lang="en-US"/>
              <a:t>Introduce diffusion models as a class of generative models that model the pixel-wise diffusion process.</a:t>
            </a:r>
          </a:p>
          <a:p>
            <a:pPr marL="285750" indent="-285750">
              <a:buFont typeface="Arial"/>
              <a:buChar char="•"/>
            </a:pPr>
            <a:r>
              <a:rPr lang="en-US"/>
              <a:t>Explain that diffusion models iteratively update pixel values, gradually revealing the complete image.</a:t>
            </a:r>
          </a:p>
          <a:p>
            <a:r>
              <a:rPr lang="en-US" b="1"/>
              <a:t>7. Diffusion Models in Image Inpainting:</a:t>
            </a:r>
            <a:endParaRPr lang="en-US"/>
          </a:p>
          <a:p>
            <a:pPr marL="285750" indent="-285750">
              <a:buFont typeface="Arial"/>
              <a:buChar char="•"/>
            </a:pPr>
            <a:r>
              <a:rPr lang="en-US"/>
              <a:t>Discuss how diffusion models are applied to image inpainting:</a:t>
            </a:r>
          </a:p>
          <a:p>
            <a:pPr marL="285750" lvl="1" indent="-285750">
              <a:buFont typeface="Arial"/>
              <a:buChar char="•"/>
            </a:pPr>
            <a:r>
              <a:rPr lang="en-US" b="1"/>
              <a:t>Step-wise Diffusion:</a:t>
            </a:r>
            <a:r>
              <a:rPr lang="en-US"/>
              <a:t> Gradually reveal missing information through iterative steps.</a:t>
            </a:r>
          </a:p>
          <a:p>
            <a:pPr marL="285750" lvl="1" indent="-285750">
              <a:buFont typeface="Arial"/>
              <a:buChar char="•"/>
            </a:pPr>
            <a:r>
              <a:rPr lang="en-US" b="1"/>
              <a:t>Noise Model:</a:t>
            </a:r>
            <a:r>
              <a:rPr lang="en-US"/>
              <a:t> Capture complex image structures through a diffusion process.</a:t>
            </a:r>
          </a:p>
          <a:p>
            <a:endParaRPr lang="en-US">
              <a:ea typeface="Calibri"/>
              <a:cs typeface="Calibri"/>
            </a:endParaRPr>
          </a:p>
        </p:txBody>
      </p:sp>
      <p:sp>
        <p:nvSpPr>
          <p:cNvPr id="4" name="Slide Number Placeholder 3"/>
          <p:cNvSpPr>
            <a:spLocks noGrp="1"/>
          </p:cNvSpPr>
          <p:nvPr>
            <p:ph type="sldNum" sz="quarter" idx="5"/>
          </p:nvPr>
        </p:nvSpPr>
        <p:spPr/>
        <p:txBody>
          <a:bodyPr/>
          <a:lstStyle/>
          <a:p>
            <a:fld id="{D4B9A9E5-4F7F-4A7D-9DE1-899232329269}" type="slidenum">
              <a:rPr lang="en-US" smtClean="0"/>
              <a:t>8</a:t>
            </a:fld>
            <a:endParaRPr lang="en-US"/>
          </a:p>
        </p:txBody>
      </p:sp>
    </p:spTree>
    <p:extLst>
      <p:ext uri="{BB962C8B-B14F-4D97-AF65-F5344CB8AC3E}">
        <p14:creationId xmlns:p14="http://schemas.microsoft.com/office/powerpoint/2010/main" val="2133203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sz="1800">
              <a:latin typeface="URWPalladioL-Roma"/>
            </a:endParaRPr>
          </a:p>
        </p:txBody>
      </p:sp>
      <p:sp>
        <p:nvSpPr>
          <p:cNvPr id="4" name="Slide Number Placeholder 3"/>
          <p:cNvSpPr>
            <a:spLocks noGrp="1"/>
          </p:cNvSpPr>
          <p:nvPr>
            <p:ph type="sldNum" sz="quarter" idx="5"/>
          </p:nvPr>
        </p:nvSpPr>
        <p:spPr/>
        <p:txBody>
          <a:bodyPr/>
          <a:lstStyle/>
          <a:p>
            <a:fld id="{D4B9A9E5-4F7F-4A7D-9DE1-899232329269}" type="slidenum">
              <a:rPr lang="en-US" smtClean="0"/>
              <a:t>9</a:t>
            </a:fld>
            <a:endParaRPr lang="en-US"/>
          </a:p>
        </p:txBody>
      </p:sp>
    </p:spTree>
    <p:extLst>
      <p:ext uri="{BB962C8B-B14F-4D97-AF65-F5344CB8AC3E}">
        <p14:creationId xmlns:p14="http://schemas.microsoft.com/office/powerpoint/2010/main" val="21906018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a:latin typeface="URWPalladioL-Roma"/>
              </a:rPr>
              <a:t>GAN: discriminator loss, generator loss, and repair generator loss. The discriminator loss is calculated using the binary cross-entropy loss function. This results in two separate loss values, one for the real images and one for the fake images, which are then averaged to obtain the final loss value for the discriminator. The generator loss is calculated using the binary cross-entropy loss function. The generator loss is minimized to improve the ability of the generator to generate realistic images. The repair generator loss is calculated using the MSE loss function. The repair generator is trained to reconstruct undamaged images from their damaged counterparts by minimizing the difference between the repaired and undamaged images.</a:t>
            </a:r>
            <a:endParaRPr lang="en-US"/>
          </a:p>
        </p:txBody>
      </p:sp>
      <p:sp>
        <p:nvSpPr>
          <p:cNvPr id="4" name="Slide Number Placeholder 3"/>
          <p:cNvSpPr>
            <a:spLocks noGrp="1"/>
          </p:cNvSpPr>
          <p:nvPr>
            <p:ph type="sldNum" sz="quarter" idx="5"/>
          </p:nvPr>
        </p:nvSpPr>
        <p:spPr/>
        <p:txBody>
          <a:bodyPr/>
          <a:lstStyle/>
          <a:p>
            <a:fld id="{D4B9A9E5-4F7F-4A7D-9DE1-899232329269}" type="slidenum">
              <a:rPr lang="en-US" smtClean="0"/>
              <a:t>12</a:t>
            </a:fld>
            <a:endParaRPr lang="en-US"/>
          </a:p>
        </p:txBody>
      </p:sp>
    </p:spTree>
    <p:extLst>
      <p:ext uri="{BB962C8B-B14F-4D97-AF65-F5344CB8AC3E}">
        <p14:creationId xmlns:p14="http://schemas.microsoft.com/office/powerpoint/2010/main" val="8932613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Highlight the strengths of GANs in capturing complex image patterns.</a:t>
            </a:r>
          </a:p>
        </p:txBody>
      </p:sp>
      <p:sp>
        <p:nvSpPr>
          <p:cNvPr id="4" name="Slide Number Placeholder 3"/>
          <p:cNvSpPr>
            <a:spLocks noGrp="1"/>
          </p:cNvSpPr>
          <p:nvPr>
            <p:ph type="sldNum" sz="quarter" idx="5"/>
          </p:nvPr>
        </p:nvSpPr>
        <p:spPr/>
        <p:txBody>
          <a:bodyPr/>
          <a:lstStyle/>
          <a:p>
            <a:fld id="{D4B9A9E5-4F7F-4A7D-9DE1-899232329269}" type="slidenum">
              <a:rPr lang="en-US" smtClean="0"/>
              <a:t>20</a:t>
            </a:fld>
            <a:endParaRPr lang="en-US"/>
          </a:p>
        </p:txBody>
      </p:sp>
    </p:spTree>
    <p:extLst>
      <p:ext uri="{BB962C8B-B14F-4D97-AF65-F5344CB8AC3E}">
        <p14:creationId xmlns:p14="http://schemas.microsoft.com/office/powerpoint/2010/main" val="56907341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2.svg"/><Relationship Id="rId7" Type="http://schemas.openxmlformats.org/officeDocument/2006/relationships/image" Target="../media/image16.svg"/><Relationship Id="rId2" Type="http://schemas.openxmlformats.org/officeDocument/2006/relationships/image" Target="../media/image11.png"/><Relationship Id="rId1" Type="http://schemas.openxmlformats.org/officeDocument/2006/relationships/slideMaster" Target="../slideMasters/slideMaster1.xml"/><Relationship Id="rId6" Type="http://schemas.openxmlformats.org/officeDocument/2006/relationships/image" Target="../media/image15.png"/><Relationship Id="rId5" Type="http://schemas.openxmlformats.org/officeDocument/2006/relationships/image" Target="../media/image14.svg"/><Relationship Id="rId4" Type="http://schemas.openxmlformats.org/officeDocument/2006/relationships/image" Target="../media/image1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Master" Target="../slideMasters/slideMaster1.xml"/><Relationship Id="rId5" Type="http://schemas.openxmlformats.org/officeDocument/2006/relationships/image" Target="../media/image23.svg"/><Relationship Id="rId4" Type="http://schemas.openxmlformats.org/officeDocument/2006/relationships/image" Target="../media/image2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416040" y="4434840"/>
            <a:ext cx="4941771" cy="1122202"/>
          </a:xfrm>
        </p:spPr>
        <p:txBody>
          <a:bodyPr anchor="b">
            <a:noAutofit/>
          </a:bodyPr>
          <a:lstStyle>
            <a:lvl1pPr algn="l">
              <a:defRPr sz="3600" cap="all" spc="150" baseline="0"/>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416041" y="5586890"/>
            <a:ext cx="4941770" cy="396660"/>
          </a:xfrm>
        </p:spPr>
        <p:txBody>
          <a:bodyPr>
            <a:normAutofit/>
          </a:bodyPr>
          <a:lstStyle>
            <a:lvl1pPr marL="0" indent="0" algn="l">
              <a:lnSpc>
                <a:spcPct val="100000"/>
              </a:lnSpc>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8" name="Graphic 7">
            <a:extLst>
              <a:ext uri="{FF2B5EF4-FFF2-40B4-BE49-F238E27FC236}">
                <a16:creationId xmlns:a16="http://schemas.microsoft.com/office/drawing/2014/main" id="{A04F1E16-9A84-4D0E-9706-79C396AF6AE6}"/>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9358" t="23650" b="-1"/>
          <a:stretch/>
        </p:blipFill>
        <p:spPr>
          <a:xfrm>
            <a:off x="0" y="0"/>
            <a:ext cx="9488312" cy="5054323"/>
          </a:xfrm>
          <a:prstGeom prst="rect">
            <a:avLst/>
          </a:prstGeom>
        </p:spPr>
      </p:pic>
    </p:spTree>
    <p:extLst>
      <p:ext uri="{BB962C8B-B14F-4D97-AF65-F5344CB8AC3E}">
        <p14:creationId xmlns:p14="http://schemas.microsoft.com/office/powerpoint/2010/main" val="9131086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Conten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cap="all" spc="150" baseline="0" dirty="0">
                <a:solidFill>
                  <a:schemeClr val="bg1"/>
                </a:solidFill>
                <a:latin typeface="+mj-lt"/>
                <a:ea typeface="+mj-ea"/>
                <a:cs typeface="+mj-cs"/>
              </a:defRPr>
            </a:lvl1pPr>
          </a:lstStyle>
          <a:p>
            <a:r>
              <a:rPr lang="en-US"/>
              <a:t>CLICK TO EDIT MASTER TITLE STYLE</a:t>
            </a:r>
          </a:p>
        </p:txBody>
      </p:sp>
      <p:pic>
        <p:nvPicPr>
          <p:cNvPr id="11" name="Graphic 10">
            <a:extLst>
              <a:ext uri="{FF2B5EF4-FFF2-40B4-BE49-F238E27FC236}">
                <a16:creationId xmlns:a16="http://schemas.microsoft.com/office/drawing/2014/main" id="{B38B0D13-BD5F-460B-B337-F4A9342026D0}"/>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465141" y="2358007"/>
            <a:ext cx="2438400" cy="2019300"/>
          </a:xfrm>
          <a:prstGeom prst="rect">
            <a:avLst/>
          </a:prstGeom>
        </p:spPr>
      </p:pic>
      <p:pic>
        <p:nvPicPr>
          <p:cNvPr id="13" name="Graphic 12">
            <a:extLst>
              <a:ext uri="{FF2B5EF4-FFF2-40B4-BE49-F238E27FC236}">
                <a16:creationId xmlns:a16="http://schemas.microsoft.com/office/drawing/2014/main" id="{BE72876B-D3DA-4462-9E24-3354D8D02A27}"/>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000625" y="2531837"/>
            <a:ext cx="2190750" cy="1943100"/>
          </a:xfrm>
          <a:prstGeom prst="rect">
            <a:avLst/>
          </a:prstGeom>
        </p:spPr>
      </p:pic>
      <p:pic>
        <p:nvPicPr>
          <p:cNvPr id="15" name="Graphic 14">
            <a:extLst>
              <a:ext uri="{FF2B5EF4-FFF2-40B4-BE49-F238E27FC236}">
                <a16:creationId xmlns:a16="http://schemas.microsoft.com/office/drawing/2014/main" id="{14A539B6-6E3F-41BA-ACE2-76E8BB651636}"/>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8345608" y="2421056"/>
            <a:ext cx="2324100" cy="2057400"/>
          </a:xfrm>
          <a:prstGeom prst="rect">
            <a:avLst/>
          </a:prstGeom>
        </p:spPr>
      </p:pic>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063855" y="3064615"/>
            <a:ext cx="1240971" cy="823912"/>
          </a:xfrm>
        </p:spPr>
        <p:txBody>
          <a:bodyPr anchor="ctr">
            <a:noAutofit/>
          </a:bodyPr>
          <a:lstStyle>
            <a:lvl1pPr marL="0" indent="0" algn="ctr">
              <a:buNone/>
              <a:defRPr lang="en-US" sz="4000" kern="1200" cap="all" spc="150" baseline="0" dirty="0" smtClean="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3" name="Text Placeholder 2">
            <a:extLst>
              <a:ext uri="{FF2B5EF4-FFF2-40B4-BE49-F238E27FC236}">
                <a16:creationId xmlns:a16="http://schemas.microsoft.com/office/drawing/2014/main" id="{A066E2EA-C6EA-4A02-818E-33BD582D92E7}"/>
              </a:ext>
            </a:extLst>
          </p:cNvPr>
          <p:cNvSpPr>
            <a:spLocks noGrp="1"/>
          </p:cNvSpPr>
          <p:nvPr>
            <p:ph type="body" idx="15" hasCustomPrompt="1"/>
          </p:nvPr>
        </p:nvSpPr>
        <p:spPr>
          <a:xfrm>
            <a:off x="5475514" y="3064615"/>
            <a:ext cx="1240971" cy="823912"/>
          </a:xfrm>
        </p:spPr>
        <p:txBody>
          <a:bodyPr anchor="ctr">
            <a:noAutofit/>
          </a:bodyPr>
          <a:lstStyle>
            <a:lvl1pPr marL="0" indent="0" algn="ctr">
              <a:buNone/>
              <a:defRPr lang="en-US" sz="4000" kern="1200" cap="all" spc="150" baseline="0" dirty="0" smtClean="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4" name="Text Placeholder 2">
            <a:extLst>
              <a:ext uri="{FF2B5EF4-FFF2-40B4-BE49-F238E27FC236}">
                <a16:creationId xmlns:a16="http://schemas.microsoft.com/office/drawing/2014/main" id="{97B9C3B0-3522-407C-B662-631E19ECC95F}"/>
              </a:ext>
            </a:extLst>
          </p:cNvPr>
          <p:cNvSpPr>
            <a:spLocks noGrp="1"/>
          </p:cNvSpPr>
          <p:nvPr>
            <p:ph type="body" idx="16" hasCustomPrompt="1"/>
          </p:nvPr>
        </p:nvSpPr>
        <p:spPr>
          <a:xfrm>
            <a:off x="8887174" y="3064615"/>
            <a:ext cx="1240971" cy="823912"/>
          </a:xfrm>
        </p:spPr>
        <p:txBody>
          <a:bodyPr anchor="ctr">
            <a:noAutofit/>
          </a:bodyPr>
          <a:lstStyle>
            <a:lvl1pPr marL="0" indent="0" algn="ctr">
              <a:buNone/>
              <a:defRPr lang="en-US" sz="4000" kern="1200" cap="all" spc="150" baseline="0" dirty="0" smtClean="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1129698" y="4824188"/>
            <a:ext cx="3124093" cy="462927"/>
          </a:xfrm>
        </p:spPr>
        <p:txBody>
          <a:bodyPr>
            <a:noAutofit/>
          </a:bodyPr>
          <a:lstStyle>
            <a:lvl1pPr marL="0" indent="0" algn="ctr">
              <a:lnSpc>
                <a:spcPct val="100000"/>
              </a:lnSpc>
              <a:buNone/>
              <a:defRPr sz="2000" cap="all" spc="50" baseline="0">
                <a:solidFill>
                  <a:schemeClr val="bg1"/>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p:txBody>
      </p:sp>
      <p:sp>
        <p:nvSpPr>
          <p:cNvPr id="25" name="Content Placeholder 3">
            <a:extLst>
              <a:ext uri="{FF2B5EF4-FFF2-40B4-BE49-F238E27FC236}">
                <a16:creationId xmlns:a16="http://schemas.microsoft.com/office/drawing/2014/main" id="{82D8880F-3EAC-45C9-91F2-19A193791A18}"/>
              </a:ext>
            </a:extLst>
          </p:cNvPr>
          <p:cNvSpPr>
            <a:spLocks noGrp="1"/>
          </p:cNvSpPr>
          <p:nvPr>
            <p:ph sz="half" idx="17"/>
          </p:nvPr>
        </p:nvSpPr>
        <p:spPr>
          <a:xfrm>
            <a:off x="1129698" y="5280763"/>
            <a:ext cx="3124093" cy="462927"/>
          </a:xfrm>
        </p:spPr>
        <p:txBody>
          <a:bodyPr>
            <a:normAutofit/>
          </a:bodyPr>
          <a:lstStyle>
            <a:lvl1pPr marL="0" indent="0" algn="ctr">
              <a:lnSpc>
                <a:spcPct val="100000"/>
              </a:lnSpc>
              <a:buNone/>
              <a:defRPr sz="1400" cap="none" spc="50" baseline="0">
                <a:solidFill>
                  <a:schemeClr val="bg1"/>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4526261" y="4824188"/>
            <a:ext cx="3139479" cy="462927"/>
          </a:xfrm>
        </p:spPr>
        <p:txBody>
          <a:bodyPr>
            <a:normAutofit/>
          </a:bodyPr>
          <a:lstStyle>
            <a:lvl1pPr marL="0" indent="0" algn="ctr">
              <a:lnSpc>
                <a:spcPct val="100000"/>
              </a:lnSpc>
              <a:buNone/>
              <a:defRPr sz="2000" cap="all" spc="50" baseline="0">
                <a:solidFill>
                  <a:schemeClr val="bg1"/>
                </a:solidFill>
              </a:defRPr>
            </a:lvl1pPr>
            <a:lvl2pPr marL="457200" indent="0">
              <a:lnSpc>
                <a:spcPct val="100000"/>
              </a:lnSpc>
              <a:buNone/>
              <a:defRPr sz="2000" cap="all"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p:txBody>
      </p:sp>
      <p:sp>
        <p:nvSpPr>
          <p:cNvPr id="26" name="Content Placeholder 5">
            <a:extLst>
              <a:ext uri="{FF2B5EF4-FFF2-40B4-BE49-F238E27FC236}">
                <a16:creationId xmlns:a16="http://schemas.microsoft.com/office/drawing/2014/main" id="{9019518E-E850-403D-A5B5-4B53F8C4A56B}"/>
              </a:ext>
            </a:extLst>
          </p:cNvPr>
          <p:cNvSpPr>
            <a:spLocks noGrp="1"/>
          </p:cNvSpPr>
          <p:nvPr>
            <p:ph sz="quarter" idx="18"/>
          </p:nvPr>
        </p:nvSpPr>
        <p:spPr>
          <a:xfrm>
            <a:off x="4526261" y="5280763"/>
            <a:ext cx="3139479" cy="462927"/>
          </a:xfrm>
        </p:spPr>
        <p:txBody>
          <a:bodyPr>
            <a:normAutofit/>
          </a:bodyPr>
          <a:lstStyle>
            <a:lvl1pPr marL="0" indent="0" algn="ctr">
              <a:lnSpc>
                <a:spcPct val="100000"/>
              </a:lnSpc>
              <a:buNone/>
              <a:defRPr sz="1400" cap="none" spc="50" baseline="0">
                <a:solidFill>
                  <a:schemeClr val="bg1"/>
                </a:solidFill>
              </a:defRPr>
            </a:lvl1pPr>
            <a:lvl2pPr marL="457200" indent="0" algn="ctr">
              <a:lnSpc>
                <a:spcPct val="100000"/>
              </a:lnSpc>
              <a:buNone/>
              <a:defRPr sz="1400" cap="none"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a:p>
            <a:pPr lvl="1"/>
            <a:r>
              <a:rPr lang="en-US"/>
              <a:t>Second level</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7938210" y="4824188"/>
            <a:ext cx="3124093" cy="462927"/>
          </a:xfrm>
        </p:spPr>
        <p:txBody>
          <a:bodyPr>
            <a:noAutofit/>
          </a:bodyPr>
          <a:lstStyle>
            <a:lvl1pPr marL="0" indent="0" algn="ctr">
              <a:lnSpc>
                <a:spcPct val="100000"/>
              </a:lnSpc>
              <a:buNone/>
              <a:defRPr sz="2000" cap="all" spc="50" baseline="0">
                <a:solidFill>
                  <a:schemeClr val="bg1"/>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p:txBody>
      </p:sp>
      <p:sp>
        <p:nvSpPr>
          <p:cNvPr id="27" name="Content Placeholder 3">
            <a:extLst>
              <a:ext uri="{FF2B5EF4-FFF2-40B4-BE49-F238E27FC236}">
                <a16:creationId xmlns:a16="http://schemas.microsoft.com/office/drawing/2014/main" id="{A8058154-45E5-403E-B714-AC85774F391F}"/>
              </a:ext>
            </a:extLst>
          </p:cNvPr>
          <p:cNvSpPr>
            <a:spLocks noGrp="1"/>
          </p:cNvSpPr>
          <p:nvPr>
            <p:ph sz="half" idx="19"/>
          </p:nvPr>
        </p:nvSpPr>
        <p:spPr>
          <a:xfrm>
            <a:off x="7938210" y="5280763"/>
            <a:ext cx="3124093" cy="462927"/>
          </a:xfrm>
        </p:spPr>
        <p:txBody>
          <a:bodyPr>
            <a:normAutofit/>
          </a:bodyPr>
          <a:lstStyle>
            <a:lvl1pPr marL="0" indent="0" algn="ctr">
              <a:lnSpc>
                <a:spcPct val="100000"/>
              </a:lnSpc>
              <a:buNone/>
              <a:defRPr sz="1400" cap="none" spc="50" baseline="0">
                <a:solidFill>
                  <a:schemeClr val="bg1"/>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a:p>
        </p:txBody>
      </p:sp>
    </p:spTree>
    <p:extLst>
      <p:ext uri="{BB962C8B-B14F-4D97-AF65-F5344CB8AC3E}">
        <p14:creationId xmlns:p14="http://schemas.microsoft.com/office/powerpoint/2010/main" val="1442619314"/>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Two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2933700" y="892177"/>
            <a:ext cx="8421688" cy="1325563"/>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933700" y="2776936"/>
            <a:ext cx="3924300"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2933700" y="3834606"/>
            <a:ext cx="3924300"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7410173" y="2776936"/>
            <a:ext cx="3943627"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7410173" y="3834606"/>
            <a:ext cx="3943627"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a:p>
        </p:txBody>
      </p:sp>
      <p:pic>
        <p:nvPicPr>
          <p:cNvPr id="11" name="Graphic 10">
            <a:extLst>
              <a:ext uri="{FF2B5EF4-FFF2-40B4-BE49-F238E27FC236}">
                <a16:creationId xmlns:a16="http://schemas.microsoft.com/office/drawing/2014/main" id="{EE24E1DB-1F20-4C28-8069-D9219D1F8BBD}"/>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39434" t="20278" b="22673"/>
          <a:stretch/>
        </p:blipFill>
        <p:spPr>
          <a:xfrm>
            <a:off x="25785" y="0"/>
            <a:ext cx="4368030" cy="3912394"/>
          </a:xfrm>
          <a:prstGeom prst="rect">
            <a:avLst/>
          </a:prstGeom>
        </p:spPr>
      </p:pic>
    </p:spTree>
    <p:extLst>
      <p:ext uri="{BB962C8B-B14F-4D97-AF65-F5344CB8AC3E}">
        <p14:creationId xmlns:p14="http://schemas.microsoft.com/office/powerpoint/2010/main" val="30217409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pic>
        <p:nvPicPr>
          <p:cNvPr id="14" name="Graphic 13">
            <a:extLst>
              <a:ext uri="{FF2B5EF4-FFF2-40B4-BE49-F238E27FC236}">
                <a16:creationId xmlns:a16="http://schemas.microsoft.com/office/drawing/2014/main" id="{AE202E03-5C65-4305-B969-65220AD41002}"/>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8301" r="41825" b="23071"/>
          <a:stretch/>
        </p:blipFill>
        <p:spPr>
          <a:xfrm flipH="1">
            <a:off x="0" y="0"/>
            <a:ext cx="5441888" cy="6858000"/>
          </a:xfrm>
          <a:custGeom>
            <a:avLst/>
            <a:gdLst>
              <a:gd name="connsiteX0" fmla="*/ 5441888 w 5441888"/>
              <a:gd name="connsiteY0" fmla="*/ 0 h 6858000"/>
              <a:gd name="connsiteX1" fmla="*/ 0 w 5441888"/>
              <a:gd name="connsiteY1" fmla="*/ 0 h 6858000"/>
              <a:gd name="connsiteX2" fmla="*/ 0 w 5441888"/>
              <a:gd name="connsiteY2" fmla="*/ 6858000 h 6858000"/>
              <a:gd name="connsiteX3" fmla="*/ 5441888 w 5441888"/>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441888" h="6858000">
                <a:moveTo>
                  <a:pt x="5441888" y="0"/>
                </a:moveTo>
                <a:lnTo>
                  <a:pt x="0" y="0"/>
                </a:lnTo>
                <a:lnTo>
                  <a:pt x="0" y="6858000"/>
                </a:lnTo>
                <a:lnTo>
                  <a:pt x="5441888" y="6858000"/>
                </a:lnTo>
                <a:close/>
              </a:path>
            </a:pathLst>
          </a:custGeom>
        </p:spPr>
      </p:pic>
      <p:sp>
        <p:nvSpPr>
          <p:cNvPr id="19" name="Title 1">
            <a:extLst>
              <a:ext uri="{FF2B5EF4-FFF2-40B4-BE49-F238E27FC236}">
                <a16:creationId xmlns:a16="http://schemas.microsoft.com/office/drawing/2014/main" id="{1E1C8C6D-0530-475B-A7F7-0E00C33ACFEB}"/>
              </a:ext>
            </a:extLst>
          </p:cNvPr>
          <p:cNvSpPr>
            <a:spLocks noGrp="1"/>
          </p:cNvSpPr>
          <p:nvPr>
            <p:ph type="title" hasCustomPrompt="1"/>
          </p:nvPr>
        </p:nvSpPr>
        <p:spPr>
          <a:xfrm>
            <a:off x="5920169" y="1152771"/>
            <a:ext cx="5431971" cy="846301"/>
          </a:xfrm>
        </p:spPr>
        <p:txBody>
          <a:bodyPr anchor="t">
            <a:normAutofit/>
          </a:bodyPr>
          <a:lstStyle>
            <a:lvl1pPr>
              <a:defRPr lang="en-US" sz="2800" kern="1200" cap="all" spc="150" baseline="0" dirty="0">
                <a:solidFill>
                  <a:schemeClr val="tx1"/>
                </a:solidFill>
                <a:latin typeface="+mj-lt"/>
                <a:ea typeface="+mj-ea"/>
                <a:cs typeface="+mj-cs"/>
              </a:defRPr>
            </a:lvl1pPr>
          </a:lstStyle>
          <a:p>
            <a:r>
              <a:rPr lang="en-US"/>
              <a:t>CLICK TO EDIT MASTER TITLE STYLE</a:t>
            </a:r>
          </a:p>
        </p:txBody>
      </p:sp>
      <p:sp>
        <p:nvSpPr>
          <p:cNvPr id="20" name="Text Placeholder 15">
            <a:extLst>
              <a:ext uri="{FF2B5EF4-FFF2-40B4-BE49-F238E27FC236}">
                <a16:creationId xmlns:a16="http://schemas.microsoft.com/office/drawing/2014/main" id="{3D2778A3-7084-4333-8349-03B1FEB5FE75}"/>
              </a:ext>
            </a:extLst>
          </p:cNvPr>
          <p:cNvSpPr>
            <a:spLocks noGrp="1"/>
          </p:cNvSpPr>
          <p:nvPr>
            <p:ph type="body" sz="quarter" idx="13" hasCustomPrompt="1"/>
          </p:nvPr>
        </p:nvSpPr>
        <p:spPr>
          <a:xfrm>
            <a:off x="5922254" y="2469515"/>
            <a:ext cx="5433204" cy="365125"/>
          </a:xfrm>
        </p:spPr>
        <p:txBody>
          <a:bodyPr>
            <a:normAutofit/>
          </a:bodyPr>
          <a:lstStyle>
            <a:lvl1pPr marL="0" indent="0">
              <a:buNone/>
              <a:defRPr lang="en-US" sz="2000" kern="1200" cap="all" spc="150" baseline="0" dirty="0">
                <a:solidFill>
                  <a:schemeClr val="tx1"/>
                </a:solidFill>
                <a:latin typeface="+mj-lt"/>
                <a:ea typeface="+mj-ea"/>
                <a:cs typeface="+mj-cs"/>
              </a:defRPr>
            </a:lvl1pPr>
          </a:lstStyle>
          <a:p>
            <a:pPr lvl="0"/>
            <a:r>
              <a:rPr lang="en-US"/>
              <a:t>CLICK TO ADD SUBTITLE</a:t>
            </a:r>
          </a:p>
        </p:txBody>
      </p:sp>
      <p:sp>
        <p:nvSpPr>
          <p:cNvPr id="25" name="Text Placeholder 18">
            <a:extLst>
              <a:ext uri="{FF2B5EF4-FFF2-40B4-BE49-F238E27FC236}">
                <a16:creationId xmlns:a16="http://schemas.microsoft.com/office/drawing/2014/main" id="{70ED2545-F96B-400C-B6F4-F1D2D83B7243}"/>
              </a:ext>
            </a:extLst>
          </p:cNvPr>
          <p:cNvSpPr>
            <a:spLocks noGrp="1"/>
          </p:cNvSpPr>
          <p:nvPr>
            <p:ph type="body" sz="quarter" idx="15" hasCustomPrompt="1"/>
          </p:nvPr>
        </p:nvSpPr>
        <p:spPr>
          <a:xfrm>
            <a:off x="5921828" y="2798940"/>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26" name="Text Placeholder 15">
            <a:extLst>
              <a:ext uri="{FF2B5EF4-FFF2-40B4-BE49-F238E27FC236}">
                <a16:creationId xmlns:a16="http://schemas.microsoft.com/office/drawing/2014/main" id="{4A2FECA2-3808-47DC-84EB-CD3395C2052D}"/>
              </a:ext>
            </a:extLst>
          </p:cNvPr>
          <p:cNvSpPr>
            <a:spLocks noGrp="1"/>
          </p:cNvSpPr>
          <p:nvPr>
            <p:ph type="body" sz="quarter" idx="23" hasCustomPrompt="1"/>
          </p:nvPr>
        </p:nvSpPr>
        <p:spPr>
          <a:xfrm>
            <a:off x="5922254" y="3569311"/>
            <a:ext cx="5433204" cy="365125"/>
          </a:xfrm>
        </p:spPr>
        <p:txBody>
          <a:bodyPr>
            <a:normAutofit/>
          </a:bodyPr>
          <a:lstStyle>
            <a:lvl1pPr marL="0" indent="0">
              <a:buNone/>
              <a:defRPr lang="en-US" sz="2000" kern="1200" cap="all" spc="150" baseline="0" dirty="0">
                <a:solidFill>
                  <a:schemeClr val="tx1"/>
                </a:solidFill>
                <a:latin typeface="+mj-lt"/>
                <a:ea typeface="+mj-ea"/>
                <a:cs typeface="+mj-cs"/>
              </a:defRPr>
            </a:lvl1pPr>
          </a:lstStyle>
          <a:p>
            <a:pPr lvl="0"/>
            <a:r>
              <a:rPr lang="en-US"/>
              <a:t>CLICK TO ADD SUBTITLE</a:t>
            </a:r>
          </a:p>
        </p:txBody>
      </p:sp>
      <p:sp>
        <p:nvSpPr>
          <p:cNvPr id="27" name="Text Placeholder 18">
            <a:extLst>
              <a:ext uri="{FF2B5EF4-FFF2-40B4-BE49-F238E27FC236}">
                <a16:creationId xmlns:a16="http://schemas.microsoft.com/office/drawing/2014/main" id="{24393B9A-03C4-45C1-8172-F8B354458A48}"/>
              </a:ext>
            </a:extLst>
          </p:cNvPr>
          <p:cNvSpPr>
            <a:spLocks noGrp="1"/>
          </p:cNvSpPr>
          <p:nvPr>
            <p:ph type="body" sz="quarter" idx="24" hasCustomPrompt="1"/>
          </p:nvPr>
        </p:nvSpPr>
        <p:spPr>
          <a:xfrm>
            <a:off x="5921828" y="3898736"/>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28" name="Text Placeholder 15">
            <a:extLst>
              <a:ext uri="{FF2B5EF4-FFF2-40B4-BE49-F238E27FC236}">
                <a16:creationId xmlns:a16="http://schemas.microsoft.com/office/drawing/2014/main" id="{18EC24A5-B4A5-4BAB-AE40-30EB69D6EF73}"/>
              </a:ext>
            </a:extLst>
          </p:cNvPr>
          <p:cNvSpPr>
            <a:spLocks noGrp="1"/>
          </p:cNvSpPr>
          <p:nvPr>
            <p:ph type="body" sz="quarter" idx="25" hasCustomPrompt="1"/>
          </p:nvPr>
        </p:nvSpPr>
        <p:spPr>
          <a:xfrm>
            <a:off x="5922254" y="4669107"/>
            <a:ext cx="5433204" cy="365125"/>
          </a:xfrm>
        </p:spPr>
        <p:txBody>
          <a:bodyPr>
            <a:normAutofit/>
          </a:bodyPr>
          <a:lstStyle>
            <a:lvl1pPr marL="0" indent="0">
              <a:buNone/>
              <a:defRPr lang="en-US" sz="2000" kern="1200" cap="all" spc="150" baseline="0" dirty="0">
                <a:solidFill>
                  <a:schemeClr val="tx1"/>
                </a:solidFill>
                <a:latin typeface="+mj-lt"/>
                <a:ea typeface="+mj-ea"/>
                <a:cs typeface="+mj-cs"/>
              </a:defRPr>
            </a:lvl1pPr>
          </a:lstStyle>
          <a:p>
            <a:pPr lvl="0"/>
            <a:r>
              <a:rPr lang="en-US"/>
              <a:t>CLICK TO ADD SUBTITLE</a:t>
            </a:r>
          </a:p>
        </p:txBody>
      </p:sp>
      <p:sp>
        <p:nvSpPr>
          <p:cNvPr id="29" name="Text Placeholder 18">
            <a:extLst>
              <a:ext uri="{FF2B5EF4-FFF2-40B4-BE49-F238E27FC236}">
                <a16:creationId xmlns:a16="http://schemas.microsoft.com/office/drawing/2014/main" id="{726F36C0-4E6A-4A10-960D-11D78D044478}"/>
              </a:ext>
            </a:extLst>
          </p:cNvPr>
          <p:cNvSpPr>
            <a:spLocks noGrp="1"/>
          </p:cNvSpPr>
          <p:nvPr>
            <p:ph type="body" sz="quarter" idx="26" hasCustomPrompt="1"/>
          </p:nvPr>
        </p:nvSpPr>
        <p:spPr>
          <a:xfrm>
            <a:off x="5921828" y="4998532"/>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21" name="Date Placeholder 6">
            <a:extLst>
              <a:ext uri="{FF2B5EF4-FFF2-40B4-BE49-F238E27FC236}">
                <a16:creationId xmlns:a16="http://schemas.microsoft.com/office/drawing/2014/main" id="{71F34533-9677-48AF-9374-976825F4BB7E}"/>
              </a:ext>
            </a:extLst>
          </p:cNvPr>
          <p:cNvSpPr>
            <a:spLocks noGrp="1"/>
          </p:cNvSpPr>
          <p:nvPr>
            <p:ph type="dt" sz="half" idx="10"/>
          </p:nvPr>
        </p:nvSpPr>
        <p:spPr>
          <a:xfrm>
            <a:off x="838200" y="6356350"/>
            <a:ext cx="2743200" cy="365125"/>
          </a:xfrm>
        </p:spPr>
        <p:txBody>
          <a:bodyPr/>
          <a:lstStyle>
            <a:lvl1pPr>
              <a:defRPr sz="900"/>
            </a:lvl1pPr>
          </a:lstStyle>
          <a:p>
            <a:r>
              <a:rPr lang="en-US"/>
              <a:t>20XX</a:t>
            </a:r>
          </a:p>
        </p:txBody>
      </p:sp>
      <p:sp>
        <p:nvSpPr>
          <p:cNvPr id="22" name="Footer Placeholder 7">
            <a:extLst>
              <a:ext uri="{FF2B5EF4-FFF2-40B4-BE49-F238E27FC236}">
                <a16:creationId xmlns:a16="http://schemas.microsoft.com/office/drawing/2014/main" id="{4FAB8A26-B99E-4F96-8327-A932A14F2C03}"/>
              </a:ext>
            </a:extLst>
          </p:cNvPr>
          <p:cNvSpPr>
            <a:spLocks noGrp="1"/>
          </p:cNvSpPr>
          <p:nvPr>
            <p:ph type="ftr" sz="quarter" idx="11"/>
          </p:nvPr>
        </p:nvSpPr>
        <p:spPr>
          <a:xfrm>
            <a:off x="4038600" y="6356350"/>
            <a:ext cx="4114800" cy="365125"/>
          </a:xfrm>
        </p:spPr>
        <p:txBody>
          <a:bodyPr/>
          <a:lstStyle>
            <a:lvl1pPr>
              <a:defRPr sz="900"/>
            </a:lvl1pPr>
          </a:lstStyle>
          <a:p>
            <a:r>
              <a:rPr lang="en-US"/>
              <a:t>Pitch Deck</a:t>
            </a:r>
          </a:p>
        </p:txBody>
      </p:sp>
      <p:sp>
        <p:nvSpPr>
          <p:cNvPr id="24" name="Slide Number Placeholder 8">
            <a:extLst>
              <a:ext uri="{FF2B5EF4-FFF2-40B4-BE49-F238E27FC236}">
                <a16:creationId xmlns:a16="http://schemas.microsoft.com/office/drawing/2014/main" id="{EB0962D2-BCC3-48AB-A769-2A7327D29191}"/>
              </a:ext>
            </a:extLst>
          </p:cNvPr>
          <p:cNvSpPr>
            <a:spLocks noGrp="1"/>
          </p:cNvSpPr>
          <p:nvPr>
            <p:ph type="sldNum" sz="quarter" idx="12"/>
          </p:nvPr>
        </p:nvSpPr>
        <p:spPr>
          <a:xfrm>
            <a:off x="8610600" y="6356350"/>
            <a:ext cx="2743200" cy="365125"/>
          </a:xfrm>
        </p:spPr>
        <p:txBody>
          <a:bodyPr/>
          <a:lstStyle>
            <a:lvl1pPr>
              <a:defRPr sz="900"/>
            </a:lvl1pPr>
          </a:lstStyle>
          <a:p>
            <a:fld id="{B5CEABB6-07DC-46E8-9B57-56EC44A396E5}" type="slidenum">
              <a:rPr lang="en-US" smtClean="0"/>
              <a:t>‹#›</a:t>
            </a:fld>
            <a:endParaRPr lang="en-US"/>
          </a:p>
        </p:txBody>
      </p:sp>
    </p:spTree>
    <p:extLst>
      <p:ext uri="{BB962C8B-B14F-4D97-AF65-F5344CB8AC3E}">
        <p14:creationId xmlns:p14="http://schemas.microsoft.com/office/powerpoint/2010/main" val="2376933483"/>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har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l">
              <a:defRPr lang="en-US" sz="2800" kern="1200" spc="150" baseline="0" dirty="0">
                <a:solidFill>
                  <a:schemeClr val="tx1"/>
                </a:solidFill>
                <a:latin typeface="+mj-lt"/>
                <a:ea typeface="+mj-ea"/>
                <a:cs typeface="+mj-cs"/>
              </a:defRPr>
            </a:lvl1pPr>
          </a:lstStyle>
          <a:p>
            <a:r>
              <a:rPr lang="en-US"/>
              <a:t>CLICK TO EDIT MASTER TITLE STYLE</a:t>
            </a:r>
          </a:p>
        </p:txBody>
      </p:sp>
      <p:sp>
        <p:nvSpPr>
          <p:cNvPr id="15" name="Text Placeholder 14">
            <a:extLst>
              <a:ext uri="{FF2B5EF4-FFF2-40B4-BE49-F238E27FC236}">
                <a16:creationId xmlns:a16="http://schemas.microsoft.com/office/drawing/2014/main" id="{B250D272-9B39-4C2D-B0F5-21010D11E437}"/>
              </a:ext>
            </a:extLst>
          </p:cNvPr>
          <p:cNvSpPr>
            <a:spLocks noGrp="1"/>
          </p:cNvSpPr>
          <p:nvPr>
            <p:ph type="body" sz="quarter" idx="16"/>
          </p:nvPr>
        </p:nvSpPr>
        <p:spPr>
          <a:xfrm>
            <a:off x="748749" y="1361938"/>
            <a:ext cx="6765925" cy="496888"/>
          </a:xfrm>
        </p:spPr>
        <p:txBody>
          <a:bodyPr>
            <a:noAutofit/>
          </a:bodyPr>
          <a:lstStyle>
            <a:lvl1pPr marL="0" indent="0">
              <a:buNone/>
              <a:defRPr sz="180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t>Click to edit Master text styles</a:t>
            </a:r>
          </a:p>
        </p:txBody>
      </p:sp>
      <p:sp>
        <p:nvSpPr>
          <p:cNvPr id="7" name="Chart Placeholder 6">
            <a:extLst>
              <a:ext uri="{FF2B5EF4-FFF2-40B4-BE49-F238E27FC236}">
                <a16:creationId xmlns:a16="http://schemas.microsoft.com/office/drawing/2014/main" id="{08AF2DB4-A973-4307-B59C-6058A138835C}"/>
              </a:ext>
            </a:extLst>
          </p:cNvPr>
          <p:cNvSpPr>
            <a:spLocks noGrp="1"/>
          </p:cNvSpPr>
          <p:nvPr>
            <p:ph type="chart" sz="quarter" idx="13"/>
          </p:nvPr>
        </p:nvSpPr>
        <p:spPr>
          <a:xfrm>
            <a:off x="838200" y="2286002"/>
            <a:ext cx="6094270" cy="3542143"/>
          </a:xfrm>
        </p:spPr>
        <p:txBody>
          <a:bodyPr/>
          <a:lstStyle/>
          <a:p>
            <a:r>
              <a:rPr lang="en-US"/>
              <a:t>Click icon to add chart</a:t>
            </a:r>
          </a:p>
        </p:txBody>
      </p:sp>
      <p:sp>
        <p:nvSpPr>
          <p:cNvPr id="11" name="Text Placeholder 10">
            <a:extLst>
              <a:ext uri="{FF2B5EF4-FFF2-40B4-BE49-F238E27FC236}">
                <a16:creationId xmlns:a16="http://schemas.microsoft.com/office/drawing/2014/main" id="{339C283A-EC40-421C-8A0E-F9A3161C8890}"/>
              </a:ext>
            </a:extLst>
          </p:cNvPr>
          <p:cNvSpPr>
            <a:spLocks noGrp="1"/>
          </p:cNvSpPr>
          <p:nvPr>
            <p:ph type="body" sz="quarter" idx="14"/>
          </p:nvPr>
        </p:nvSpPr>
        <p:spPr>
          <a:xfrm>
            <a:off x="7858125" y="2284624"/>
            <a:ext cx="3147332" cy="306388"/>
          </a:xfrm>
        </p:spPr>
        <p:txBody>
          <a:bodyPr>
            <a:noAutofit/>
          </a:bodyPr>
          <a:lstStyle>
            <a:lvl1pPr marL="0" indent="0">
              <a:buNone/>
              <a:defRPr sz="1400" cap="all" spc="150" baseline="0">
                <a:solidFill>
                  <a:schemeClr val="tx1"/>
                </a:solidFill>
                <a:latin typeface="+mj-lt"/>
              </a:defRPr>
            </a:lvl1pPr>
            <a:lvl2pPr marL="457200" indent="0">
              <a:buNone/>
              <a:defRPr sz="1400"/>
            </a:lvl2pPr>
            <a:lvl3pPr marL="914400" indent="0">
              <a:buNone/>
              <a:defRPr sz="1200"/>
            </a:lvl3pPr>
            <a:lvl4pPr marL="1371600" indent="0">
              <a:buNone/>
              <a:defRPr sz="1100"/>
            </a:lvl4pPr>
            <a:lvl5pPr marL="1828800" indent="0">
              <a:buNone/>
              <a:defRPr sz="1100"/>
            </a:lvl5pPr>
          </a:lstStyle>
          <a:p>
            <a:pPr lvl="0"/>
            <a:r>
              <a:rPr lang="en-US"/>
              <a:t>Click to edit Master text styles</a:t>
            </a:r>
          </a:p>
        </p:txBody>
      </p:sp>
      <p:sp>
        <p:nvSpPr>
          <p:cNvPr id="13" name="Content Placeholder 12">
            <a:extLst>
              <a:ext uri="{FF2B5EF4-FFF2-40B4-BE49-F238E27FC236}">
                <a16:creationId xmlns:a16="http://schemas.microsoft.com/office/drawing/2014/main" id="{305CA2B1-D510-4949-A638-C1A064DA41A7}"/>
              </a:ext>
            </a:extLst>
          </p:cNvPr>
          <p:cNvSpPr>
            <a:spLocks noGrp="1"/>
          </p:cNvSpPr>
          <p:nvPr>
            <p:ph sz="quarter" idx="15" hasCustomPrompt="1"/>
          </p:nvPr>
        </p:nvSpPr>
        <p:spPr>
          <a:xfrm>
            <a:off x="7858125" y="2779713"/>
            <a:ext cx="3148013" cy="3095625"/>
          </a:xfrm>
        </p:spPr>
        <p:txBody>
          <a:bodyPr>
            <a:normAutofit/>
          </a:bodyPr>
          <a:lstStyle>
            <a:lvl1pPr marL="0" indent="0">
              <a:buNone/>
              <a:defRPr sz="1200">
                <a:solidFill>
                  <a:schemeClr val="tx1">
                    <a:lumMod val="65000"/>
                    <a:lumOff val="35000"/>
                  </a:schemeClr>
                </a:solidFill>
              </a:defRPr>
            </a:lvl1pPr>
            <a:lvl2pPr marL="457200" indent="0">
              <a:buNone/>
              <a:defRPr sz="1100">
                <a:solidFill>
                  <a:schemeClr val="tx1">
                    <a:lumMod val="65000"/>
                    <a:lumOff val="35000"/>
                  </a:schemeClr>
                </a:solidFill>
              </a:defRPr>
            </a:lvl2pPr>
            <a:lvl3pPr marL="914400" indent="0">
              <a:buNone/>
              <a:defRPr sz="1050">
                <a:solidFill>
                  <a:schemeClr val="tx1">
                    <a:lumMod val="65000"/>
                    <a:lumOff val="35000"/>
                  </a:schemeClr>
                </a:solidFill>
              </a:defRPr>
            </a:lvl3pPr>
            <a:lvl4pPr marL="1371600" indent="0">
              <a:buNone/>
              <a:defRPr sz="1000">
                <a:solidFill>
                  <a:schemeClr val="tx1">
                    <a:lumMod val="65000"/>
                    <a:lumOff val="35000"/>
                  </a:schemeClr>
                </a:solidFill>
              </a:defRPr>
            </a:lvl4pPr>
            <a:lvl5pPr marL="1828800" indent="0">
              <a:buNone/>
              <a:defRPr sz="1000">
                <a:solidFill>
                  <a:schemeClr val="tx1">
                    <a:lumMod val="65000"/>
                    <a:lumOff val="35000"/>
                  </a:schemeClr>
                </a:solidFill>
              </a:defRPr>
            </a:lvl5pPr>
          </a:lstStyle>
          <a:p>
            <a:pPr lvl="0"/>
            <a:r>
              <a:rPr lang="en-US"/>
              <a:t>Click to add content</a:t>
            </a:r>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a:t>Pitch Deck</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a:p>
        </p:txBody>
      </p:sp>
    </p:spTree>
    <p:extLst>
      <p:ext uri="{BB962C8B-B14F-4D97-AF65-F5344CB8AC3E}">
        <p14:creationId xmlns:p14="http://schemas.microsoft.com/office/powerpoint/2010/main" val="34910030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meline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D46070C-E825-43D0-99F4-8B4614131131}"/>
              </a:ext>
              <a:ext uri="{C183D7F6-B498-43B3-948B-1728B52AA6E4}">
                <adec:decorative xmlns:adec="http://schemas.microsoft.com/office/drawing/2017/decorative" val="1"/>
              </a:ext>
            </a:extLst>
          </p:cNvPr>
          <p:cNvSpPr/>
          <p:nvPr userDrawn="1"/>
        </p:nvSpPr>
        <p:spPr>
          <a:xfrm>
            <a:off x="0" y="3057683"/>
            <a:ext cx="12191998" cy="20101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1F8C642-49FB-4E16-A3A0-B2ACBEABFFD6}"/>
              </a:ext>
            </a:extLst>
          </p:cNvPr>
          <p:cNvSpPr>
            <a:spLocks noGrp="1"/>
          </p:cNvSpPr>
          <p:nvPr>
            <p:ph type="title" hasCustomPrompt="1"/>
          </p:nvPr>
        </p:nvSpPr>
        <p:spPr/>
        <p:txBody>
          <a:bodyPr>
            <a:normAutofit/>
          </a:bodyPr>
          <a:lstStyle>
            <a:lvl1pPr algn="l">
              <a:defRPr lang="en-US" sz="2800" kern="1200" spc="150" baseline="0" dirty="0">
                <a:solidFill>
                  <a:schemeClr val="tx1"/>
                </a:solidFill>
                <a:latin typeface="+mj-lt"/>
                <a:ea typeface="+mj-ea"/>
                <a:cs typeface="+mj-cs"/>
              </a:defRPr>
            </a:lvl1pPr>
          </a:lstStyle>
          <a:p>
            <a:r>
              <a:rPr lang="en-US" noProof="0"/>
              <a:t>CLICK TO EDIT MASTER TITLE STYLE</a:t>
            </a:r>
          </a:p>
        </p:txBody>
      </p:sp>
      <p:sp>
        <p:nvSpPr>
          <p:cNvPr id="6" name="Text Placeholder 10">
            <a:extLst>
              <a:ext uri="{FF2B5EF4-FFF2-40B4-BE49-F238E27FC236}">
                <a16:creationId xmlns:a16="http://schemas.microsoft.com/office/drawing/2014/main" id="{E4E92FC5-6FC2-45C2-9200-3244F9EA69A0}"/>
              </a:ext>
            </a:extLst>
          </p:cNvPr>
          <p:cNvSpPr>
            <a:spLocks noGrp="1"/>
          </p:cNvSpPr>
          <p:nvPr>
            <p:ph type="body" sz="quarter" idx="33" hasCustomPrompt="1"/>
          </p:nvPr>
        </p:nvSpPr>
        <p:spPr>
          <a:xfrm>
            <a:off x="914399" y="3354712"/>
            <a:ext cx="731520" cy="457200"/>
          </a:xfrm>
        </p:spPr>
        <p:txBody>
          <a:bodyPr anchor="ctr"/>
          <a:lstStyle>
            <a:lvl1pPr marL="0" indent="0" algn="l">
              <a:buNone/>
              <a:defRPr sz="1400" b="1">
                <a:solidFill>
                  <a:schemeClr val="tx1"/>
                </a:solidFill>
                <a:latin typeface="+mj-lt"/>
              </a:defRPr>
            </a:lvl1pPr>
          </a:lstStyle>
          <a:p>
            <a:pPr lvl="0"/>
            <a:r>
              <a:rPr lang="en-US" noProof="0"/>
              <a:t>Year</a:t>
            </a:r>
          </a:p>
        </p:txBody>
      </p:sp>
      <p:sp>
        <p:nvSpPr>
          <p:cNvPr id="7" name="Text Placeholder 10">
            <a:extLst>
              <a:ext uri="{FF2B5EF4-FFF2-40B4-BE49-F238E27FC236}">
                <a16:creationId xmlns:a16="http://schemas.microsoft.com/office/drawing/2014/main" id="{4D75C136-D6C3-4431-8776-997070627AAB}"/>
              </a:ext>
            </a:extLst>
          </p:cNvPr>
          <p:cNvSpPr>
            <a:spLocks noGrp="1"/>
          </p:cNvSpPr>
          <p:nvPr>
            <p:ph type="body" sz="quarter" idx="34" hasCustomPrompt="1"/>
          </p:nvPr>
        </p:nvSpPr>
        <p:spPr>
          <a:xfrm>
            <a:off x="1965960" y="3502152"/>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8" name="Text Placeholder 10">
            <a:extLst>
              <a:ext uri="{FF2B5EF4-FFF2-40B4-BE49-F238E27FC236}">
                <a16:creationId xmlns:a16="http://schemas.microsoft.com/office/drawing/2014/main" id="{FD15D323-BFE3-4ACE-9A2E-C9EB69458B12}"/>
              </a:ext>
            </a:extLst>
          </p:cNvPr>
          <p:cNvSpPr>
            <a:spLocks noGrp="1"/>
          </p:cNvSpPr>
          <p:nvPr>
            <p:ph type="body" sz="quarter" idx="35" hasCustomPrompt="1"/>
          </p:nvPr>
        </p:nvSpPr>
        <p:spPr>
          <a:xfrm>
            <a:off x="2753880" y="3502152"/>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9" name="Text Placeholder 10">
            <a:extLst>
              <a:ext uri="{FF2B5EF4-FFF2-40B4-BE49-F238E27FC236}">
                <a16:creationId xmlns:a16="http://schemas.microsoft.com/office/drawing/2014/main" id="{3B520767-B49F-4503-8120-B66E411F33E4}"/>
              </a:ext>
            </a:extLst>
          </p:cNvPr>
          <p:cNvSpPr>
            <a:spLocks noGrp="1"/>
          </p:cNvSpPr>
          <p:nvPr>
            <p:ph type="body" sz="quarter" idx="36" hasCustomPrompt="1"/>
          </p:nvPr>
        </p:nvSpPr>
        <p:spPr>
          <a:xfrm>
            <a:off x="3541800" y="3502152"/>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10" name="Text Placeholder 10">
            <a:extLst>
              <a:ext uri="{FF2B5EF4-FFF2-40B4-BE49-F238E27FC236}">
                <a16:creationId xmlns:a16="http://schemas.microsoft.com/office/drawing/2014/main" id="{30C2F5A0-E03E-4C89-B9EB-8D48889F5F91}"/>
              </a:ext>
            </a:extLst>
          </p:cNvPr>
          <p:cNvSpPr>
            <a:spLocks noGrp="1"/>
          </p:cNvSpPr>
          <p:nvPr>
            <p:ph type="body" sz="quarter" idx="37" hasCustomPrompt="1"/>
          </p:nvPr>
        </p:nvSpPr>
        <p:spPr>
          <a:xfrm>
            <a:off x="4329720" y="3502152"/>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12" name="Text Placeholder 10">
            <a:extLst>
              <a:ext uri="{FF2B5EF4-FFF2-40B4-BE49-F238E27FC236}">
                <a16:creationId xmlns:a16="http://schemas.microsoft.com/office/drawing/2014/main" id="{59D3CBFE-13C8-4DB1-A831-9393264923E7}"/>
              </a:ext>
            </a:extLst>
          </p:cNvPr>
          <p:cNvSpPr>
            <a:spLocks noGrp="1"/>
          </p:cNvSpPr>
          <p:nvPr>
            <p:ph type="body" sz="quarter" idx="39" hasCustomPrompt="1"/>
          </p:nvPr>
        </p:nvSpPr>
        <p:spPr>
          <a:xfrm>
            <a:off x="5117640" y="3502152"/>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13" name="Text Placeholder 10">
            <a:extLst>
              <a:ext uri="{FF2B5EF4-FFF2-40B4-BE49-F238E27FC236}">
                <a16:creationId xmlns:a16="http://schemas.microsoft.com/office/drawing/2014/main" id="{82385A0A-C61D-4BBD-AC77-D7642F895E22}"/>
              </a:ext>
            </a:extLst>
          </p:cNvPr>
          <p:cNvSpPr>
            <a:spLocks noGrp="1"/>
          </p:cNvSpPr>
          <p:nvPr>
            <p:ph type="body" sz="quarter" idx="40" hasCustomPrompt="1"/>
          </p:nvPr>
        </p:nvSpPr>
        <p:spPr>
          <a:xfrm>
            <a:off x="5905560" y="3502152"/>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14" name="Text Placeholder 10">
            <a:extLst>
              <a:ext uri="{FF2B5EF4-FFF2-40B4-BE49-F238E27FC236}">
                <a16:creationId xmlns:a16="http://schemas.microsoft.com/office/drawing/2014/main" id="{FED89FCE-7507-4C8C-923F-922290589466}"/>
              </a:ext>
            </a:extLst>
          </p:cNvPr>
          <p:cNvSpPr>
            <a:spLocks noGrp="1"/>
          </p:cNvSpPr>
          <p:nvPr>
            <p:ph type="body" sz="quarter" idx="41" hasCustomPrompt="1"/>
          </p:nvPr>
        </p:nvSpPr>
        <p:spPr>
          <a:xfrm>
            <a:off x="6693480" y="3502152"/>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16" name="Text Placeholder 10">
            <a:extLst>
              <a:ext uri="{FF2B5EF4-FFF2-40B4-BE49-F238E27FC236}">
                <a16:creationId xmlns:a16="http://schemas.microsoft.com/office/drawing/2014/main" id="{2A9276DB-F427-4F8E-8E4C-466600F390FD}"/>
              </a:ext>
            </a:extLst>
          </p:cNvPr>
          <p:cNvSpPr>
            <a:spLocks noGrp="1"/>
          </p:cNvSpPr>
          <p:nvPr>
            <p:ph type="body" sz="quarter" idx="43" hasCustomPrompt="1"/>
          </p:nvPr>
        </p:nvSpPr>
        <p:spPr>
          <a:xfrm>
            <a:off x="7481400" y="3502152"/>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17" name="Text Placeholder 10">
            <a:extLst>
              <a:ext uri="{FF2B5EF4-FFF2-40B4-BE49-F238E27FC236}">
                <a16:creationId xmlns:a16="http://schemas.microsoft.com/office/drawing/2014/main" id="{79023948-0C1E-4DAB-B885-1C713409AA08}"/>
              </a:ext>
            </a:extLst>
          </p:cNvPr>
          <p:cNvSpPr>
            <a:spLocks noGrp="1"/>
          </p:cNvSpPr>
          <p:nvPr>
            <p:ph type="body" sz="quarter" idx="44" hasCustomPrompt="1"/>
          </p:nvPr>
        </p:nvSpPr>
        <p:spPr>
          <a:xfrm>
            <a:off x="8269320" y="3502152"/>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15" name="Text Placeholder 10">
            <a:extLst>
              <a:ext uri="{FF2B5EF4-FFF2-40B4-BE49-F238E27FC236}">
                <a16:creationId xmlns:a16="http://schemas.microsoft.com/office/drawing/2014/main" id="{F2F73935-BF53-4510-8B8F-EDB1CD56A1BB}"/>
              </a:ext>
            </a:extLst>
          </p:cNvPr>
          <p:cNvSpPr>
            <a:spLocks noGrp="1"/>
          </p:cNvSpPr>
          <p:nvPr>
            <p:ph type="body" sz="quarter" idx="42" hasCustomPrompt="1"/>
          </p:nvPr>
        </p:nvSpPr>
        <p:spPr>
          <a:xfrm>
            <a:off x="9057240" y="3502152"/>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18" name="Text Placeholder 10">
            <a:extLst>
              <a:ext uri="{FF2B5EF4-FFF2-40B4-BE49-F238E27FC236}">
                <a16:creationId xmlns:a16="http://schemas.microsoft.com/office/drawing/2014/main" id="{4AB6A03C-6180-41ED-A88D-ECBB80D160F2}"/>
              </a:ext>
            </a:extLst>
          </p:cNvPr>
          <p:cNvSpPr>
            <a:spLocks noGrp="1"/>
          </p:cNvSpPr>
          <p:nvPr>
            <p:ph type="body" sz="quarter" idx="45" hasCustomPrompt="1"/>
          </p:nvPr>
        </p:nvSpPr>
        <p:spPr>
          <a:xfrm>
            <a:off x="9845160" y="3502152"/>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19" name="Text Placeholder 10">
            <a:extLst>
              <a:ext uri="{FF2B5EF4-FFF2-40B4-BE49-F238E27FC236}">
                <a16:creationId xmlns:a16="http://schemas.microsoft.com/office/drawing/2014/main" id="{145AD645-55F0-41A9-AC53-ED30BF1340BA}"/>
              </a:ext>
            </a:extLst>
          </p:cNvPr>
          <p:cNvSpPr>
            <a:spLocks noGrp="1"/>
          </p:cNvSpPr>
          <p:nvPr>
            <p:ph type="body" sz="quarter" idx="46" hasCustomPrompt="1"/>
          </p:nvPr>
        </p:nvSpPr>
        <p:spPr>
          <a:xfrm>
            <a:off x="10633085" y="3502152"/>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11" name="Text Placeholder 10">
            <a:extLst>
              <a:ext uri="{FF2B5EF4-FFF2-40B4-BE49-F238E27FC236}">
                <a16:creationId xmlns:a16="http://schemas.microsoft.com/office/drawing/2014/main" id="{AB3645A3-D681-45BF-B195-452D000802CA}"/>
              </a:ext>
            </a:extLst>
          </p:cNvPr>
          <p:cNvSpPr>
            <a:spLocks noGrp="1"/>
          </p:cNvSpPr>
          <p:nvPr>
            <p:ph type="body" sz="quarter" idx="38" hasCustomPrompt="1"/>
          </p:nvPr>
        </p:nvSpPr>
        <p:spPr>
          <a:xfrm>
            <a:off x="914400" y="4292468"/>
            <a:ext cx="731520" cy="457200"/>
          </a:xfrm>
        </p:spPr>
        <p:txBody>
          <a:bodyPr anchor="ctr"/>
          <a:lstStyle>
            <a:lvl1pPr marL="0" indent="0" algn="l">
              <a:buNone/>
              <a:defRPr sz="1400" b="1">
                <a:solidFill>
                  <a:schemeClr val="tx1"/>
                </a:solidFill>
                <a:latin typeface="+mj-lt"/>
              </a:defRPr>
            </a:lvl1pPr>
          </a:lstStyle>
          <a:p>
            <a:pPr lvl="0"/>
            <a:r>
              <a:rPr lang="en-US" noProof="0"/>
              <a:t>Year</a:t>
            </a:r>
          </a:p>
        </p:txBody>
      </p:sp>
      <p:sp>
        <p:nvSpPr>
          <p:cNvPr id="20" name="Text Placeholder 10">
            <a:extLst>
              <a:ext uri="{FF2B5EF4-FFF2-40B4-BE49-F238E27FC236}">
                <a16:creationId xmlns:a16="http://schemas.microsoft.com/office/drawing/2014/main" id="{C39F248D-01B4-40EE-B483-E8E81806DFBE}"/>
              </a:ext>
            </a:extLst>
          </p:cNvPr>
          <p:cNvSpPr>
            <a:spLocks noGrp="1"/>
          </p:cNvSpPr>
          <p:nvPr>
            <p:ph type="body" sz="quarter" idx="47" hasCustomPrompt="1"/>
          </p:nvPr>
        </p:nvSpPr>
        <p:spPr>
          <a:xfrm>
            <a:off x="1969915" y="4425696"/>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21" name="Text Placeholder 10">
            <a:extLst>
              <a:ext uri="{FF2B5EF4-FFF2-40B4-BE49-F238E27FC236}">
                <a16:creationId xmlns:a16="http://schemas.microsoft.com/office/drawing/2014/main" id="{1D0F1859-7A34-42DF-873E-2CF864E4C4BE}"/>
              </a:ext>
            </a:extLst>
          </p:cNvPr>
          <p:cNvSpPr>
            <a:spLocks noGrp="1"/>
          </p:cNvSpPr>
          <p:nvPr>
            <p:ph type="body" sz="quarter" idx="48" hasCustomPrompt="1"/>
          </p:nvPr>
        </p:nvSpPr>
        <p:spPr>
          <a:xfrm>
            <a:off x="2757602" y="4425696"/>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22" name="Text Placeholder 10">
            <a:extLst>
              <a:ext uri="{FF2B5EF4-FFF2-40B4-BE49-F238E27FC236}">
                <a16:creationId xmlns:a16="http://schemas.microsoft.com/office/drawing/2014/main" id="{6EB397AF-B5C1-40FE-86D4-BA660E4C6E46}"/>
              </a:ext>
            </a:extLst>
          </p:cNvPr>
          <p:cNvSpPr>
            <a:spLocks noGrp="1"/>
          </p:cNvSpPr>
          <p:nvPr>
            <p:ph type="body" sz="quarter" idx="49" hasCustomPrompt="1"/>
          </p:nvPr>
        </p:nvSpPr>
        <p:spPr>
          <a:xfrm>
            <a:off x="3545289" y="4425696"/>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23" name="Text Placeholder 10">
            <a:extLst>
              <a:ext uri="{FF2B5EF4-FFF2-40B4-BE49-F238E27FC236}">
                <a16:creationId xmlns:a16="http://schemas.microsoft.com/office/drawing/2014/main" id="{AF1343D5-DC0F-4C7E-967F-CFC300A2C807}"/>
              </a:ext>
            </a:extLst>
          </p:cNvPr>
          <p:cNvSpPr>
            <a:spLocks noGrp="1"/>
          </p:cNvSpPr>
          <p:nvPr>
            <p:ph type="body" sz="quarter" idx="50" hasCustomPrompt="1"/>
          </p:nvPr>
        </p:nvSpPr>
        <p:spPr>
          <a:xfrm>
            <a:off x="4332976" y="4425696"/>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24" name="Text Placeholder 10">
            <a:extLst>
              <a:ext uri="{FF2B5EF4-FFF2-40B4-BE49-F238E27FC236}">
                <a16:creationId xmlns:a16="http://schemas.microsoft.com/office/drawing/2014/main" id="{9AD688A5-D2DF-4FC3-8171-FAEA8C4F5566}"/>
              </a:ext>
            </a:extLst>
          </p:cNvPr>
          <p:cNvSpPr>
            <a:spLocks noGrp="1"/>
          </p:cNvSpPr>
          <p:nvPr>
            <p:ph type="body" sz="quarter" idx="51" hasCustomPrompt="1"/>
          </p:nvPr>
        </p:nvSpPr>
        <p:spPr>
          <a:xfrm>
            <a:off x="5120663" y="4425696"/>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25" name="Text Placeholder 10">
            <a:extLst>
              <a:ext uri="{FF2B5EF4-FFF2-40B4-BE49-F238E27FC236}">
                <a16:creationId xmlns:a16="http://schemas.microsoft.com/office/drawing/2014/main" id="{EA05A5D4-01B0-4932-B03E-571986E282EA}"/>
              </a:ext>
            </a:extLst>
          </p:cNvPr>
          <p:cNvSpPr>
            <a:spLocks noGrp="1"/>
          </p:cNvSpPr>
          <p:nvPr>
            <p:ph type="body" sz="quarter" idx="52" hasCustomPrompt="1"/>
          </p:nvPr>
        </p:nvSpPr>
        <p:spPr>
          <a:xfrm>
            <a:off x="5908350" y="4425696"/>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26" name="Text Placeholder 10">
            <a:extLst>
              <a:ext uri="{FF2B5EF4-FFF2-40B4-BE49-F238E27FC236}">
                <a16:creationId xmlns:a16="http://schemas.microsoft.com/office/drawing/2014/main" id="{72A84601-CD4F-49ED-8D51-CEF032363058}"/>
              </a:ext>
            </a:extLst>
          </p:cNvPr>
          <p:cNvSpPr>
            <a:spLocks noGrp="1"/>
          </p:cNvSpPr>
          <p:nvPr>
            <p:ph type="body" sz="quarter" idx="53" hasCustomPrompt="1"/>
          </p:nvPr>
        </p:nvSpPr>
        <p:spPr>
          <a:xfrm>
            <a:off x="6696037" y="4425696"/>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28" name="Text Placeholder 10">
            <a:extLst>
              <a:ext uri="{FF2B5EF4-FFF2-40B4-BE49-F238E27FC236}">
                <a16:creationId xmlns:a16="http://schemas.microsoft.com/office/drawing/2014/main" id="{DFC05EC7-9D6C-486B-9E2F-D3612013C0A1}"/>
              </a:ext>
            </a:extLst>
          </p:cNvPr>
          <p:cNvSpPr>
            <a:spLocks noGrp="1"/>
          </p:cNvSpPr>
          <p:nvPr>
            <p:ph type="body" sz="quarter" idx="55" hasCustomPrompt="1"/>
          </p:nvPr>
        </p:nvSpPr>
        <p:spPr>
          <a:xfrm>
            <a:off x="7483724" y="4425696"/>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29" name="Text Placeholder 10">
            <a:extLst>
              <a:ext uri="{FF2B5EF4-FFF2-40B4-BE49-F238E27FC236}">
                <a16:creationId xmlns:a16="http://schemas.microsoft.com/office/drawing/2014/main" id="{98F455FB-241B-4E1F-B581-FA6CBA239545}"/>
              </a:ext>
            </a:extLst>
          </p:cNvPr>
          <p:cNvSpPr>
            <a:spLocks noGrp="1"/>
          </p:cNvSpPr>
          <p:nvPr>
            <p:ph type="body" sz="quarter" idx="56" hasCustomPrompt="1"/>
          </p:nvPr>
        </p:nvSpPr>
        <p:spPr>
          <a:xfrm>
            <a:off x="8271411" y="4425696"/>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27" name="Text Placeholder 10">
            <a:extLst>
              <a:ext uri="{FF2B5EF4-FFF2-40B4-BE49-F238E27FC236}">
                <a16:creationId xmlns:a16="http://schemas.microsoft.com/office/drawing/2014/main" id="{C49FB196-753D-4A12-9460-57D8AB4B540B}"/>
              </a:ext>
            </a:extLst>
          </p:cNvPr>
          <p:cNvSpPr>
            <a:spLocks noGrp="1"/>
          </p:cNvSpPr>
          <p:nvPr>
            <p:ph type="body" sz="quarter" idx="54" hasCustomPrompt="1"/>
          </p:nvPr>
        </p:nvSpPr>
        <p:spPr>
          <a:xfrm>
            <a:off x="9059098" y="4425696"/>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30" name="Text Placeholder 10">
            <a:extLst>
              <a:ext uri="{FF2B5EF4-FFF2-40B4-BE49-F238E27FC236}">
                <a16:creationId xmlns:a16="http://schemas.microsoft.com/office/drawing/2014/main" id="{9E38664A-8108-4E24-800B-3C32ADA43978}"/>
              </a:ext>
            </a:extLst>
          </p:cNvPr>
          <p:cNvSpPr>
            <a:spLocks noGrp="1"/>
          </p:cNvSpPr>
          <p:nvPr>
            <p:ph type="body" sz="quarter" idx="57" hasCustomPrompt="1"/>
          </p:nvPr>
        </p:nvSpPr>
        <p:spPr>
          <a:xfrm>
            <a:off x="9846785" y="4425696"/>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31" name="Text Placeholder 10">
            <a:extLst>
              <a:ext uri="{FF2B5EF4-FFF2-40B4-BE49-F238E27FC236}">
                <a16:creationId xmlns:a16="http://schemas.microsoft.com/office/drawing/2014/main" id="{2908458B-A3ED-4855-9E08-108D7C4A8D36}"/>
              </a:ext>
            </a:extLst>
          </p:cNvPr>
          <p:cNvSpPr>
            <a:spLocks noGrp="1"/>
          </p:cNvSpPr>
          <p:nvPr>
            <p:ph type="body" sz="quarter" idx="58" hasCustomPrompt="1"/>
          </p:nvPr>
        </p:nvSpPr>
        <p:spPr>
          <a:xfrm>
            <a:off x="10634472" y="4425696"/>
            <a:ext cx="640080" cy="201776"/>
          </a:xfrm>
        </p:spPr>
        <p:txBody>
          <a:bodyPr>
            <a:noAutofit/>
          </a:bodyPr>
          <a:lstStyle>
            <a:lvl1pPr marL="0" indent="0" algn="ctr">
              <a:buNone/>
              <a:defRPr sz="1000">
                <a:solidFill>
                  <a:schemeClr val="tx1"/>
                </a:solidFill>
              </a:defRPr>
            </a:lvl1pPr>
          </a:lstStyle>
          <a:p>
            <a:pPr lvl="0"/>
            <a:r>
              <a:rPr lang="en-US" noProof="0"/>
              <a:t>MM</a:t>
            </a:r>
          </a:p>
        </p:txBody>
      </p:sp>
      <p:sp>
        <p:nvSpPr>
          <p:cNvPr id="32" name="Rectangle 31">
            <a:extLst>
              <a:ext uri="{FF2B5EF4-FFF2-40B4-BE49-F238E27FC236}">
                <a16:creationId xmlns:a16="http://schemas.microsoft.com/office/drawing/2014/main" id="{FFA35437-CCDE-4D92-B879-F23B329C8EC3}"/>
              </a:ext>
              <a:ext uri="{C183D7F6-B498-43B3-948B-1728B52AA6E4}">
                <adec:decorative xmlns:adec="http://schemas.microsoft.com/office/drawing/2017/decorative" val="1"/>
              </a:ext>
            </a:extLst>
          </p:cNvPr>
          <p:cNvSpPr/>
          <p:nvPr userDrawn="1"/>
        </p:nvSpPr>
        <p:spPr>
          <a:xfrm>
            <a:off x="929640" y="4034785"/>
            <a:ext cx="10332720" cy="45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solidFill>
                <a:schemeClr val="tx1">
                  <a:lumMod val="75000"/>
                  <a:lumOff val="25000"/>
                </a:schemeClr>
              </a:solidFill>
            </a:endParaRPr>
          </a:p>
        </p:txBody>
      </p:sp>
      <p:sp>
        <p:nvSpPr>
          <p:cNvPr id="36" name="Date Placeholder 2">
            <a:extLst>
              <a:ext uri="{FF2B5EF4-FFF2-40B4-BE49-F238E27FC236}">
                <a16:creationId xmlns:a16="http://schemas.microsoft.com/office/drawing/2014/main" id="{1CDC588F-73BC-4108-974B-0EAAB8213CE0}"/>
              </a:ext>
            </a:extLst>
          </p:cNvPr>
          <p:cNvSpPr>
            <a:spLocks noGrp="1"/>
          </p:cNvSpPr>
          <p:nvPr>
            <p:ph type="dt" sz="half" idx="10"/>
          </p:nvPr>
        </p:nvSpPr>
        <p:spPr>
          <a:xfrm>
            <a:off x="838200" y="6356350"/>
            <a:ext cx="2743200" cy="365125"/>
          </a:xfrm>
        </p:spPr>
        <p:txBody>
          <a:bodyPr/>
          <a:lstStyle>
            <a:lvl1pPr>
              <a:defRPr sz="900"/>
            </a:lvl1pPr>
          </a:lstStyle>
          <a:p>
            <a:r>
              <a:rPr lang="en-US" noProof="0"/>
              <a:t>20XX</a:t>
            </a:r>
          </a:p>
        </p:txBody>
      </p:sp>
      <p:sp>
        <p:nvSpPr>
          <p:cNvPr id="37" name="Footer Placeholder 3">
            <a:extLst>
              <a:ext uri="{FF2B5EF4-FFF2-40B4-BE49-F238E27FC236}">
                <a16:creationId xmlns:a16="http://schemas.microsoft.com/office/drawing/2014/main" id="{B2AC1EB2-9B8F-4077-8B66-64F9549F2C99}"/>
              </a:ext>
            </a:extLst>
          </p:cNvPr>
          <p:cNvSpPr>
            <a:spLocks noGrp="1"/>
          </p:cNvSpPr>
          <p:nvPr>
            <p:ph type="ftr" sz="quarter" idx="11"/>
          </p:nvPr>
        </p:nvSpPr>
        <p:spPr>
          <a:xfrm>
            <a:off x="4038600" y="6356350"/>
            <a:ext cx="4114800" cy="365125"/>
          </a:xfrm>
        </p:spPr>
        <p:txBody>
          <a:bodyPr/>
          <a:lstStyle>
            <a:lvl1pPr>
              <a:defRPr sz="900"/>
            </a:lvl1pPr>
          </a:lstStyle>
          <a:p>
            <a:r>
              <a:rPr lang="en-US" noProof="0"/>
              <a:t>Pitch Deck</a:t>
            </a:r>
          </a:p>
        </p:txBody>
      </p:sp>
      <p:sp>
        <p:nvSpPr>
          <p:cNvPr id="38" name="Slide Number Placeholder 4">
            <a:extLst>
              <a:ext uri="{FF2B5EF4-FFF2-40B4-BE49-F238E27FC236}">
                <a16:creationId xmlns:a16="http://schemas.microsoft.com/office/drawing/2014/main" id="{28DE3E33-346A-45AF-B164-CB5DF04FAE6D}"/>
              </a:ext>
            </a:extLst>
          </p:cNvPr>
          <p:cNvSpPr>
            <a:spLocks noGrp="1"/>
          </p:cNvSpPr>
          <p:nvPr>
            <p:ph type="sldNum" sz="quarter" idx="12"/>
          </p:nvPr>
        </p:nvSpPr>
        <p:spPr>
          <a:xfrm>
            <a:off x="8610600" y="6356350"/>
            <a:ext cx="2743200" cy="365125"/>
          </a:xfrm>
        </p:spPr>
        <p:txBody>
          <a:bodyPr/>
          <a:lstStyle>
            <a:lvl1pPr>
              <a:defRPr sz="900"/>
            </a:lvl1pPr>
          </a:lstStyle>
          <a:p>
            <a:fld id="{B5CEABB6-07DC-46E8-9B57-56EC44A396E5}" type="slidenum">
              <a:rPr lang="en-US" noProof="0" smtClean="0"/>
              <a:t>‹#›</a:t>
            </a:fld>
            <a:endParaRPr lang="en-US" noProof="0"/>
          </a:p>
        </p:txBody>
      </p:sp>
    </p:spTree>
    <p:extLst>
      <p:ext uri="{BB962C8B-B14F-4D97-AF65-F5344CB8AC3E}">
        <p14:creationId xmlns:p14="http://schemas.microsoft.com/office/powerpoint/2010/main" val="20563234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mart Ar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a:t>Pitch Deck</a:t>
            </a:r>
          </a:p>
        </p:txBody>
      </p:sp>
      <p:cxnSp>
        <p:nvCxnSpPr>
          <p:cNvPr id="10" name="Straight Connector 9">
            <a:extLst>
              <a:ext uri="{FF2B5EF4-FFF2-40B4-BE49-F238E27FC236}">
                <a16:creationId xmlns:a16="http://schemas.microsoft.com/office/drawing/2014/main" id="{66988B2D-0240-4256-8268-4B9FF1E72363}"/>
              </a:ext>
              <a:ext uri="{C183D7F6-B498-43B3-948B-1728B52AA6E4}">
                <adec:decorative xmlns:adec="http://schemas.microsoft.com/office/drawing/2017/decorative" val="1"/>
              </a:ext>
            </a:extLst>
          </p:cNvPr>
          <p:cNvCxnSpPr>
            <a:cxnSpLocks/>
          </p:cNvCxnSpPr>
          <p:nvPr/>
        </p:nvCxnSpPr>
        <p:spPr>
          <a:xfrm flipV="1">
            <a:off x="0" y="0"/>
            <a:ext cx="259080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8EEAAE1-3D04-41C3-B2D2-B3BEF34C3B27}"/>
              </a:ext>
              <a:ext uri="{C183D7F6-B498-43B3-948B-1728B52AA6E4}">
                <adec:decorative xmlns:adec="http://schemas.microsoft.com/office/drawing/2017/decorative" val="1"/>
              </a:ext>
            </a:extLst>
          </p:cNvPr>
          <p:cNvCxnSpPr>
            <a:cxnSpLocks/>
          </p:cNvCxnSpPr>
          <p:nvPr/>
        </p:nvCxnSpPr>
        <p:spPr>
          <a:xfrm flipH="1">
            <a:off x="0" y="0"/>
            <a:ext cx="704850" cy="10279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a:p>
        </p:txBody>
      </p:sp>
      <p:sp>
        <p:nvSpPr>
          <p:cNvPr id="8" name="Content Placeholder 7">
            <a:extLst>
              <a:ext uri="{FF2B5EF4-FFF2-40B4-BE49-F238E27FC236}">
                <a16:creationId xmlns:a16="http://schemas.microsoft.com/office/drawing/2014/main" id="{24CE0E97-85AE-BE9D-BB93-C4A7A78A64A9}"/>
              </a:ext>
            </a:extLst>
          </p:cNvPr>
          <p:cNvSpPr>
            <a:spLocks noGrp="1"/>
          </p:cNvSpPr>
          <p:nvPr>
            <p:ph sz="quarter" idx="16"/>
          </p:nvPr>
        </p:nvSpPr>
        <p:spPr>
          <a:xfrm>
            <a:off x="838200" y="2138363"/>
            <a:ext cx="10515600" cy="3695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543133"/>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eam Slide 4 Peop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487181" y="2886074"/>
            <a:ext cx="1845511" cy="1845511"/>
          </a:xfrm>
          <a:solidFill>
            <a:schemeClr val="bg1">
              <a:lumMod val="95000"/>
            </a:schemeClr>
          </a:solidFill>
        </p:spPr>
        <p:txBody>
          <a:bodyPr/>
          <a:lstStyle/>
          <a:p>
            <a:r>
              <a:rPr lang="en-US"/>
              <a:t>Click icon to add picture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311558" y="5084524"/>
            <a:ext cx="2196619"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487181" y="5464114"/>
            <a:ext cx="1845511" cy="343061"/>
          </a:xfrm>
        </p:spPr>
        <p:txBody>
          <a:bodyPr anchor="t">
            <a:noAutofit/>
          </a:bodyPr>
          <a:lstStyle>
            <a:lvl1pPr marL="0" indent="0" algn="ctr">
              <a:buNone/>
              <a:defRPr lang="en-US" sz="1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3836914" y="2886074"/>
            <a:ext cx="1845511" cy="1845511"/>
          </a:xfrm>
          <a:solidFill>
            <a:schemeClr val="bg1">
              <a:lumMod val="95000"/>
            </a:schemeClr>
          </a:solidFill>
        </p:spPr>
        <p:txBody>
          <a:bodyPr/>
          <a:lstStyle/>
          <a:p>
            <a:r>
              <a:rPr lang="en-US"/>
              <a:t>Click icon to add picture</a:t>
            </a:r>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707607" y="5099206"/>
            <a:ext cx="2145049"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36913" y="5478796"/>
            <a:ext cx="1855949" cy="343061"/>
          </a:xfrm>
        </p:spPr>
        <p:txBody>
          <a:bodyPr anchor="t">
            <a:noAutofit/>
          </a:bodyPr>
          <a:lstStyle>
            <a:lvl1pPr marL="0" indent="0" algn="ctr">
              <a:buNone/>
              <a:defRPr lang="en-US" sz="1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327578" y="2886074"/>
            <a:ext cx="1845511" cy="1845511"/>
          </a:xfrm>
          <a:solidFill>
            <a:schemeClr val="bg1">
              <a:lumMod val="95000"/>
            </a:schemeClr>
          </a:solidFill>
        </p:spPr>
        <p:txBody>
          <a:bodyPr/>
          <a:lstStyle/>
          <a:p>
            <a:pPr lvl="1"/>
            <a:r>
              <a:rPr lang="en-US"/>
              <a:t>Click icon to add picture</a:t>
            </a:r>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198271" y="5099206"/>
            <a:ext cx="2132985"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327577" y="5478796"/>
            <a:ext cx="1845511" cy="343061"/>
          </a:xfrm>
        </p:spPr>
        <p:txBody>
          <a:bodyPr anchor="t">
            <a:noAutofit/>
          </a:bodyPr>
          <a:lstStyle>
            <a:lvl1pPr marL="0" indent="0" algn="ctr">
              <a:buNone/>
              <a:defRPr lang="en-US" sz="1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8747458" y="2886074"/>
            <a:ext cx="1845511" cy="1845511"/>
          </a:xfrm>
          <a:solidFill>
            <a:schemeClr val="bg1">
              <a:lumMod val="95000"/>
            </a:schemeClr>
          </a:solidFill>
        </p:spPr>
        <p:txBody>
          <a:bodyPr/>
          <a:lstStyle/>
          <a:p>
            <a:r>
              <a:rPr lang="en-US"/>
              <a:t>Click icon to add picture</a:t>
            </a:r>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618152" y="5084524"/>
            <a:ext cx="2132984"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7458" y="5464114"/>
            <a:ext cx="1845510" cy="343061"/>
          </a:xfrm>
        </p:spPr>
        <p:txBody>
          <a:bodyPr anchor="t">
            <a:noAutofit/>
          </a:bodyPr>
          <a:lstStyle>
            <a:lvl1pPr marL="0" indent="0" algn="ctr">
              <a:buNone/>
              <a:defRPr lang="en-US" sz="1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cxnSp>
        <p:nvCxnSpPr>
          <p:cNvPr id="10" name="Straight Connector 9">
            <a:extLst>
              <a:ext uri="{FF2B5EF4-FFF2-40B4-BE49-F238E27FC236}">
                <a16:creationId xmlns:a16="http://schemas.microsoft.com/office/drawing/2014/main" id="{4E4B72DA-52CB-4D39-A342-8857B4D959B2}"/>
              </a:ext>
              <a:ext uri="{C183D7F6-B498-43B3-948B-1728B52AA6E4}">
                <adec:decorative xmlns:adec="http://schemas.microsoft.com/office/drawing/2017/decorative" val="1"/>
              </a:ext>
            </a:extLst>
          </p:cNvPr>
          <p:cNvCxnSpPr/>
          <p:nvPr/>
        </p:nvCxnSpPr>
        <p:spPr>
          <a:xfrm flipH="1" flipV="1">
            <a:off x="7334250" y="0"/>
            <a:ext cx="485775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1D9BCDA-DFB7-41A4-A7C7-CEE86CEDCBE5}"/>
              </a:ext>
              <a:ext uri="{C183D7F6-B498-43B3-948B-1728B52AA6E4}">
                <adec:decorative xmlns:adec="http://schemas.microsoft.com/office/drawing/2017/decorative" val="1"/>
              </a:ext>
            </a:extLst>
          </p:cNvPr>
          <p:cNvCxnSpPr>
            <a:cxnSpLocks/>
          </p:cNvCxnSpPr>
          <p:nvPr/>
        </p:nvCxnSpPr>
        <p:spPr>
          <a:xfrm>
            <a:off x="11487150" y="0"/>
            <a:ext cx="704850"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a:p>
        </p:txBody>
      </p:sp>
    </p:spTree>
    <p:extLst>
      <p:ext uri="{BB962C8B-B14F-4D97-AF65-F5344CB8AC3E}">
        <p14:creationId xmlns:p14="http://schemas.microsoft.com/office/powerpoint/2010/main" val="356237283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2" pos="936">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eam Slide 8 Peopl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877176" y="2428875"/>
            <a:ext cx="1066800" cy="1066800"/>
          </a:xfrm>
          <a:solidFill>
            <a:schemeClr val="tx1"/>
          </a:solidFill>
        </p:spPr>
        <p:txBody>
          <a:bodyPr>
            <a:normAutofit/>
          </a:bodyPr>
          <a:lstStyle>
            <a:lvl1pPr marL="0" indent="0">
              <a:lnSpc>
                <a:spcPct val="100000"/>
              </a:lnSpc>
              <a:buNone/>
              <a:defRPr sz="900">
                <a:solidFill>
                  <a:schemeClr val="bg1"/>
                </a:solidFill>
              </a:defRPr>
            </a:lvl1pPr>
          </a:lstStyle>
          <a:p>
            <a:r>
              <a:rPr lang="en-US"/>
              <a:t>Click icon to add picture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500168"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390120" y="3782039"/>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4226270" y="2428875"/>
            <a:ext cx="1066800" cy="1066800"/>
          </a:xfrm>
          <a:solidFill>
            <a:schemeClr val="tx1"/>
          </a:solidFill>
        </p:spPr>
        <p:txBody>
          <a:bodyPr>
            <a:normAutofit/>
          </a:bodyPr>
          <a:lstStyle>
            <a:lvl1pPr marL="0" indent="0">
              <a:lnSpc>
                <a:spcPct val="100000"/>
              </a:lnSpc>
              <a:buNone/>
              <a:defRPr sz="900">
                <a:solidFill>
                  <a:schemeClr val="bg1"/>
                </a:solidFill>
              </a:defRPr>
            </a:lvl1pPr>
          </a:lstStyle>
          <a:p>
            <a:r>
              <a:rPr lang="en-US"/>
              <a:t>Click icon to add picture</a:t>
            </a:r>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849262" y="3669060"/>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739214" y="3796721"/>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716934" y="2428875"/>
            <a:ext cx="1066800" cy="1066800"/>
          </a:xfrm>
          <a:solidFill>
            <a:schemeClr val="tx1"/>
          </a:solidFill>
        </p:spPr>
        <p:txBody>
          <a:bodyPr>
            <a:normAutofit/>
          </a:bodyPr>
          <a:lstStyle>
            <a:lvl1pPr marL="0" indent="0">
              <a:buNone/>
              <a:defRPr sz="900">
                <a:solidFill>
                  <a:schemeClr val="bg1"/>
                </a:solidFill>
              </a:defRPr>
            </a:lvl1pPr>
            <a:lvl2pPr marL="457200" indent="0">
              <a:lnSpc>
                <a:spcPct val="100000"/>
              </a:lnSpc>
              <a:buNone/>
              <a:defRPr sz="900">
                <a:solidFill>
                  <a:schemeClr val="bg1"/>
                </a:solidFill>
              </a:defRPr>
            </a:lvl2pPr>
          </a:lstStyle>
          <a:p>
            <a:pPr lvl="0"/>
            <a:r>
              <a:rPr lang="en-US"/>
              <a:t>Click icon to add picture</a:t>
            </a:r>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339926" y="3669060"/>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217963" y="3796721"/>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9136814" y="2428875"/>
            <a:ext cx="1066800" cy="1066800"/>
          </a:xfrm>
          <a:solidFill>
            <a:schemeClr val="tx1"/>
          </a:solidFill>
        </p:spPr>
        <p:txBody>
          <a:bodyPr>
            <a:normAutofit/>
          </a:bodyPr>
          <a:lstStyle>
            <a:lvl1pPr marL="0" indent="0">
              <a:lnSpc>
                <a:spcPct val="100000"/>
              </a:lnSpc>
              <a:buNone/>
              <a:defRPr sz="900">
                <a:solidFill>
                  <a:schemeClr val="bg1"/>
                </a:solidFill>
              </a:defRPr>
            </a:lvl1pPr>
          </a:lstStyle>
          <a:p>
            <a:r>
              <a:rPr lang="en-US"/>
              <a:t>Click icon to add picture</a:t>
            </a:r>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759806"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634432" y="3782039"/>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5" name="Picture Placeholder 10">
            <a:extLst>
              <a:ext uri="{FF2B5EF4-FFF2-40B4-BE49-F238E27FC236}">
                <a16:creationId xmlns:a16="http://schemas.microsoft.com/office/drawing/2014/main" id="{1EBAEB1D-A7F9-4F90-B642-4277D3802BAB}"/>
              </a:ext>
            </a:extLst>
          </p:cNvPr>
          <p:cNvSpPr>
            <a:spLocks noGrp="1"/>
          </p:cNvSpPr>
          <p:nvPr>
            <p:ph type="pic" sz="quarter" idx="26"/>
          </p:nvPr>
        </p:nvSpPr>
        <p:spPr>
          <a:xfrm>
            <a:off x="1877176" y="4287711"/>
            <a:ext cx="1066800" cy="1066800"/>
          </a:xfrm>
          <a:solidFill>
            <a:schemeClr val="tx1"/>
          </a:solidFill>
        </p:spPr>
        <p:txBody>
          <a:bodyPr>
            <a:normAutofit/>
          </a:bodyPr>
          <a:lstStyle>
            <a:lvl1pPr marL="0" indent="0">
              <a:lnSpc>
                <a:spcPct val="100000"/>
              </a:lnSpc>
              <a:buNone/>
              <a:defRPr sz="900">
                <a:solidFill>
                  <a:schemeClr val="bg1"/>
                </a:solidFill>
              </a:defRPr>
            </a:lvl1pPr>
          </a:lstStyle>
          <a:p>
            <a:r>
              <a:rPr lang="en-US"/>
              <a:t>Click icon to add picture</a:t>
            </a:r>
          </a:p>
        </p:txBody>
      </p:sp>
      <p:sp>
        <p:nvSpPr>
          <p:cNvPr id="54" name="Text Placeholder 2">
            <a:extLst>
              <a:ext uri="{FF2B5EF4-FFF2-40B4-BE49-F238E27FC236}">
                <a16:creationId xmlns:a16="http://schemas.microsoft.com/office/drawing/2014/main" id="{22930C5B-603C-494E-A467-8B394D01D406}"/>
              </a:ext>
            </a:extLst>
          </p:cNvPr>
          <p:cNvSpPr>
            <a:spLocks noGrp="1"/>
          </p:cNvSpPr>
          <p:nvPr>
            <p:ph type="body" idx="25" hasCustomPrompt="1"/>
          </p:nvPr>
        </p:nvSpPr>
        <p:spPr>
          <a:xfrm>
            <a:off x="1500168"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2" name="Text Placeholder 2">
            <a:extLst>
              <a:ext uri="{FF2B5EF4-FFF2-40B4-BE49-F238E27FC236}">
                <a16:creationId xmlns:a16="http://schemas.microsoft.com/office/drawing/2014/main" id="{540C455F-A23B-493F-B95E-AB485D91DA6A}"/>
              </a:ext>
            </a:extLst>
          </p:cNvPr>
          <p:cNvSpPr>
            <a:spLocks noGrp="1"/>
          </p:cNvSpPr>
          <p:nvPr>
            <p:ph type="body" idx="33" hasCustomPrompt="1"/>
          </p:nvPr>
        </p:nvSpPr>
        <p:spPr>
          <a:xfrm>
            <a:off x="1390120" y="5640875"/>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6" name="Picture Placeholder 10">
            <a:extLst>
              <a:ext uri="{FF2B5EF4-FFF2-40B4-BE49-F238E27FC236}">
                <a16:creationId xmlns:a16="http://schemas.microsoft.com/office/drawing/2014/main" id="{9461A69E-14C8-4325-89AF-D4257C1C05BA}"/>
              </a:ext>
            </a:extLst>
          </p:cNvPr>
          <p:cNvSpPr>
            <a:spLocks noGrp="1"/>
          </p:cNvSpPr>
          <p:nvPr>
            <p:ph type="pic" sz="quarter" idx="27"/>
          </p:nvPr>
        </p:nvSpPr>
        <p:spPr>
          <a:xfrm>
            <a:off x="4226270" y="4287711"/>
            <a:ext cx="1066800" cy="1066800"/>
          </a:xfrm>
          <a:solidFill>
            <a:schemeClr val="tx1"/>
          </a:solidFill>
        </p:spPr>
        <p:txBody>
          <a:bodyPr>
            <a:normAutofit/>
          </a:bodyPr>
          <a:lstStyle>
            <a:lvl1pPr marL="0" indent="0">
              <a:lnSpc>
                <a:spcPct val="100000"/>
              </a:lnSpc>
              <a:buNone/>
              <a:defRPr sz="900">
                <a:solidFill>
                  <a:schemeClr val="bg1"/>
                </a:solidFill>
              </a:defRPr>
            </a:lvl1pPr>
          </a:lstStyle>
          <a:p>
            <a:r>
              <a:rPr lang="en-US"/>
              <a:t>Click icon to add picture</a:t>
            </a:r>
          </a:p>
        </p:txBody>
      </p:sp>
      <p:sp>
        <p:nvSpPr>
          <p:cNvPr id="59" name="Text Placeholder 2">
            <a:extLst>
              <a:ext uri="{FF2B5EF4-FFF2-40B4-BE49-F238E27FC236}">
                <a16:creationId xmlns:a16="http://schemas.microsoft.com/office/drawing/2014/main" id="{6D1C374C-DAF7-40EF-B279-4EC7A2AFE6A2}"/>
              </a:ext>
            </a:extLst>
          </p:cNvPr>
          <p:cNvSpPr>
            <a:spLocks noGrp="1"/>
          </p:cNvSpPr>
          <p:nvPr>
            <p:ph type="body" idx="30" hasCustomPrompt="1"/>
          </p:nvPr>
        </p:nvSpPr>
        <p:spPr>
          <a:xfrm>
            <a:off x="3849262" y="5527896"/>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3" name="Text Placeholder 2">
            <a:extLst>
              <a:ext uri="{FF2B5EF4-FFF2-40B4-BE49-F238E27FC236}">
                <a16:creationId xmlns:a16="http://schemas.microsoft.com/office/drawing/2014/main" id="{421FF438-E4E8-4643-BCB3-4A1C12429042}"/>
              </a:ext>
            </a:extLst>
          </p:cNvPr>
          <p:cNvSpPr>
            <a:spLocks noGrp="1"/>
          </p:cNvSpPr>
          <p:nvPr>
            <p:ph type="body" idx="34" hasCustomPrompt="1"/>
          </p:nvPr>
        </p:nvSpPr>
        <p:spPr>
          <a:xfrm>
            <a:off x="3739214" y="5655557"/>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7" name="Picture Placeholder 10">
            <a:extLst>
              <a:ext uri="{FF2B5EF4-FFF2-40B4-BE49-F238E27FC236}">
                <a16:creationId xmlns:a16="http://schemas.microsoft.com/office/drawing/2014/main" id="{0FB38616-82FB-4DAD-A82E-3777ACB41148}"/>
              </a:ext>
            </a:extLst>
          </p:cNvPr>
          <p:cNvSpPr>
            <a:spLocks noGrp="1"/>
          </p:cNvSpPr>
          <p:nvPr>
            <p:ph type="pic" sz="quarter" idx="28"/>
          </p:nvPr>
        </p:nvSpPr>
        <p:spPr>
          <a:xfrm>
            <a:off x="6716934" y="4287711"/>
            <a:ext cx="1066800" cy="1066800"/>
          </a:xfrm>
          <a:solidFill>
            <a:schemeClr val="tx1"/>
          </a:solidFill>
        </p:spPr>
        <p:txBody>
          <a:bodyPr>
            <a:normAutofit/>
          </a:bodyPr>
          <a:lstStyle>
            <a:lvl1pPr marL="0" indent="0">
              <a:buNone/>
              <a:defRPr sz="900">
                <a:solidFill>
                  <a:schemeClr val="bg1"/>
                </a:solidFill>
              </a:defRPr>
            </a:lvl1pPr>
            <a:lvl2pPr marL="457200" indent="0">
              <a:lnSpc>
                <a:spcPct val="100000"/>
              </a:lnSpc>
              <a:buNone/>
              <a:defRPr sz="900">
                <a:solidFill>
                  <a:schemeClr val="bg1"/>
                </a:solidFill>
              </a:defRPr>
            </a:lvl2pPr>
          </a:lstStyle>
          <a:p>
            <a:pPr lvl="0"/>
            <a:r>
              <a:rPr lang="en-US"/>
              <a:t>Click icon to add picture</a:t>
            </a:r>
          </a:p>
        </p:txBody>
      </p:sp>
      <p:sp>
        <p:nvSpPr>
          <p:cNvPr id="60" name="Text Placeholder 2">
            <a:extLst>
              <a:ext uri="{FF2B5EF4-FFF2-40B4-BE49-F238E27FC236}">
                <a16:creationId xmlns:a16="http://schemas.microsoft.com/office/drawing/2014/main" id="{D4FEDD19-A7BA-45BB-93A0-F1E896C9F26D}"/>
              </a:ext>
            </a:extLst>
          </p:cNvPr>
          <p:cNvSpPr>
            <a:spLocks noGrp="1"/>
          </p:cNvSpPr>
          <p:nvPr>
            <p:ph type="body" idx="31" hasCustomPrompt="1"/>
          </p:nvPr>
        </p:nvSpPr>
        <p:spPr>
          <a:xfrm>
            <a:off x="6339926" y="5527896"/>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4" name="Text Placeholder 2">
            <a:extLst>
              <a:ext uri="{FF2B5EF4-FFF2-40B4-BE49-F238E27FC236}">
                <a16:creationId xmlns:a16="http://schemas.microsoft.com/office/drawing/2014/main" id="{A12F0175-7AEE-46B1-9590-D4A427680DC7}"/>
              </a:ext>
            </a:extLst>
          </p:cNvPr>
          <p:cNvSpPr>
            <a:spLocks noGrp="1"/>
          </p:cNvSpPr>
          <p:nvPr>
            <p:ph type="body" idx="35" hasCustomPrompt="1"/>
          </p:nvPr>
        </p:nvSpPr>
        <p:spPr>
          <a:xfrm>
            <a:off x="6229878" y="5655557"/>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8" name="Picture Placeholder 10">
            <a:extLst>
              <a:ext uri="{FF2B5EF4-FFF2-40B4-BE49-F238E27FC236}">
                <a16:creationId xmlns:a16="http://schemas.microsoft.com/office/drawing/2014/main" id="{622ED9F4-EB9B-4588-8501-BFECB846EE73}"/>
              </a:ext>
            </a:extLst>
          </p:cNvPr>
          <p:cNvSpPr>
            <a:spLocks noGrp="1"/>
          </p:cNvSpPr>
          <p:nvPr>
            <p:ph type="pic" sz="quarter" idx="29"/>
          </p:nvPr>
        </p:nvSpPr>
        <p:spPr>
          <a:xfrm>
            <a:off x="9136814" y="4287711"/>
            <a:ext cx="1066800" cy="1066800"/>
          </a:xfrm>
          <a:solidFill>
            <a:schemeClr val="tx1"/>
          </a:solidFill>
        </p:spPr>
        <p:txBody>
          <a:bodyPr>
            <a:normAutofit/>
          </a:bodyPr>
          <a:lstStyle>
            <a:lvl1pPr marL="0" indent="0">
              <a:lnSpc>
                <a:spcPct val="100000"/>
              </a:lnSpc>
              <a:buNone/>
              <a:defRPr sz="900">
                <a:solidFill>
                  <a:schemeClr val="bg1"/>
                </a:solidFill>
              </a:defRPr>
            </a:lvl1pPr>
          </a:lstStyle>
          <a:p>
            <a:r>
              <a:rPr lang="en-US"/>
              <a:t>Click icon to add picture</a:t>
            </a:r>
          </a:p>
        </p:txBody>
      </p:sp>
      <p:sp>
        <p:nvSpPr>
          <p:cNvPr id="61" name="Text Placeholder 2">
            <a:extLst>
              <a:ext uri="{FF2B5EF4-FFF2-40B4-BE49-F238E27FC236}">
                <a16:creationId xmlns:a16="http://schemas.microsoft.com/office/drawing/2014/main" id="{5026D39F-46AB-4680-9A52-F367344A3531}"/>
              </a:ext>
            </a:extLst>
          </p:cNvPr>
          <p:cNvSpPr>
            <a:spLocks noGrp="1"/>
          </p:cNvSpPr>
          <p:nvPr>
            <p:ph type="body" idx="32" hasCustomPrompt="1"/>
          </p:nvPr>
        </p:nvSpPr>
        <p:spPr>
          <a:xfrm>
            <a:off x="875980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5" name="Text Placeholder 2">
            <a:extLst>
              <a:ext uri="{FF2B5EF4-FFF2-40B4-BE49-F238E27FC236}">
                <a16:creationId xmlns:a16="http://schemas.microsoft.com/office/drawing/2014/main" id="{04E11FE2-6320-4E8C-A5B3-8104AF329ADA}"/>
              </a:ext>
            </a:extLst>
          </p:cNvPr>
          <p:cNvSpPr>
            <a:spLocks noGrp="1"/>
          </p:cNvSpPr>
          <p:nvPr>
            <p:ph type="body" idx="36" hasCustomPrompt="1"/>
          </p:nvPr>
        </p:nvSpPr>
        <p:spPr>
          <a:xfrm>
            <a:off x="8634432" y="5640875"/>
            <a:ext cx="20574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solidFill>
                  <a:srgbClr val="898989"/>
                </a:solidFill>
              </a:defRPr>
            </a:lvl1pPr>
          </a:lstStyle>
          <a:p>
            <a:r>
              <a:rPr lang="en-US"/>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solidFill>
                  <a:srgbClr val="898989"/>
                </a:solidFill>
              </a:defRPr>
            </a:lvl1pPr>
          </a:lstStyle>
          <a:p>
            <a:r>
              <a:rPr lang="en-US"/>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solidFill>
                  <a:srgbClr val="898989"/>
                </a:solidFill>
              </a:defRPr>
            </a:lvl1pPr>
          </a:lstStyle>
          <a:p>
            <a:fld id="{B5CEABB6-07DC-46E8-9B57-56EC44A396E5}" type="slidenum">
              <a:rPr lang="en-US" smtClean="0"/>
              <a:t>‹#›</a:t>
            </a:fld>
            <a:endParaRPr lang="en-US"/>
          </a:p>
        </p:txBody>
      </p:sp>
      <p:pic>
        <p:nvPicPr>
          <p:cNvPr id="13" name="Graphic 12">
            <a:extLst>
              <a:ext uri="{FF2B5EF4-FFF2-40B4-BE49-F238E27FC236}">
                <a16:creationId xmlns:a16="http://schemas.microsoft.com/office/drawing/2014/main" id="{B0DFD584-E5CF-41EF-B51E-679CE22DDF93}"/>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473953"/>
            <a:ext cx="2057400" cy="1647825"/>
          </a:xfrm>
          <a:prstGeom prst="rect">
            <a:avLst/>
          </a:prstGeom>
        </p:spPr>
      </p:pic>
      <p:pic>
        <p:nvPicPr>
          <p:cNvPr id="14" name="Graphic 13">
            <a:extLst>
              <a:ext uri="{FF2B5EF4-FFF2-40B4-BE49-F238E27FC236}">
                <a16:creationId xmlns:a16="http://schemas.microsoft.com/office/drawing/2014/main" id="{E5C02DDF-25A6-42C7-9525-F279CE2095C0}"/>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049000" y="5180889"/>
            <a:ext cx="1143000" cy="914400"/>
          </a:xfrm>
          <a:prstGeom prst="rect">
            <a:avLst/>
          </a:prstGeom>
        </p:spPr>
      </p:pic>
    </p:spTree>
    <p:extLst>
      <p:ext uri="{BB962C8B-B14F-4D97-AF65-F5344CB8AC3E}">
        <p14:creationId xmlns:p14="http://schemas.microsoft.com/office/powerpoint/2010/main" val="609095538"/>
      </p:ext>
    </p:extLst>
  </p:cSld>
  <p:clrMapOvr>
    <a:overrideClrMapping bg1="dk1" tx1="lt1" bg2="dk2" tx2="lt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unding">
    <p:bg>
      <p:bgPr>
        <a:solidFill>
          <a:schemeClr val="bg1"/>
        </a:solidFill>
        <a:effectLst/>
      </p:bgPr>
    </p:bg>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id="{463D7850-C2A6-43CE-BBE4-8E81A0A593BF}"/>
              </a:ext>
              <a:ext uri="{C183D7F6-B498-43B3-948B-1728B52AA6E4}">
                <adec:decorative xmlns:adec="http://schemas.microsoft.com/office/drawing/2017/decorative" val="1"/>
              </a:ext>
            </a:extLst>
          </p:cNvPr>
          <p:cNvCxnSpPr>
            <a:cxnSpLocks/>
          </p:cNvCxnSpPr>
          <p:nvPr/>
        </p:nvCxnSpPr>
        <p:spPr>
          <a:xfrm flipH="1">
            <a:off x="0" y="0"/>
            <a:ext cx="1238250" cy="1328057"/>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 uri="{C183D7F6-B498-43B3-948B-1728B52AA6E4}">
                <adec:decorative xmlns:adec="http://schemas.microsoft.com/office/drawing/2017/decorative" val="1"/>
              </a:ext>
            </a:extLst>
          </p:cNvPr>
          <p:cNvCxnSpPr>
            <a:cxnSpLocks/>
          </p:cNvCxnSpPr>
          <p:nvPr/>
        </p:nvCxnSpPr>
        <p:spPr>
          <a:xfrm flipH="1">
            <a:off x="0" y="0"/>
            <a:ext cx="3790950" cy="89217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Content Placeholder 10">
            <a:extLst>
              <a:ext uri="{FF2B5EF4-FFF2-40B4-BE49-F238E27FC236}">
                <a16:creationId xmlns:a16="http://schemas.microsoft.com/office/drawing/2014/main" id="{319EE98D-9541-4F21-8952-3026DEF75EC4}"/>
              </a:ext>
            </a:extLst>
          </p:cNvPr>
          <p:cNvSpPr>
            <a:spLocks noGrp="1"/>
          </p:cNvSpPr>
          <p:nvPr>
            <p:ph sz="quarter" idx="21" hasCustomPrompt="1"/>
          </p:nvPr>
        </p:nvSpPr>
        <p:spPr>
          <a:xfrm>
            <a:off x="1075447" y="2118642"/>
            <a:ext cx="1856232" cy="1664208"/>
          </a:xfrm>
        </p:spPr>
        <p:txBody>
          <a:bodyPr anchor="t">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add content</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838200" y="3788813"/>
            <a:ext cx="2330726" cy="804859"/>
          </a:xfrm>
        </p:spPr>
        <p:txBody>
          <a:bodyPr lIns="0" rIns="0" anchor="b">
            <a:noAutofit/>
          </a:bodyPr>
          <a:lstStyle>
            <a:lvl1pPr marL="0" indent="0" algn="ctr">
              <a:buNone/>
              <a:defRPr lang="en-US" sz="32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17" name="Text Placeholder 2">
            <a:extLst>
              <a:ext uri="{FF2B5EF4-FFF2-40B4-BE49-F238E27FC236}">
                <a16:creationId xmlns:a16="http://schemas.microsoft.com/office/drawing/2014/main" id="{E43D2F47-FAF2-42C2-967D-251DD4B940D7}"/>
              </a:ext>
            </a:extLst>
          </p:cNvPr>
          <p:cNvSpPr>
            <a:spLocks noGrp="1"/>
          </p:cNvSpPr>
          <p:nvPr>
            <p:ph type="body" idx="17" hasCustomPrompt="1"/>
          </p:nvPr>
        </p:nvSpPr>
        <p:spPr>
          <a:xfrm>
            <a:off x="838200" y="4464810"/>
            <a:ext cx="2330726" cy="438505"/>
          </a:xfrm>
        </p:spPr>
        <p:txBody>
          <a:bodyPr lIns="0" rIns="0" anchor="b">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838200" y="5120722"/>
            <a:ext cx="2330726" cy="853167"/>
          </a:xfrm>
        </p:spPr>
        <p:txBody>
          <a:bodyPr lIns="0" rIns="0">
            <a:normAutofit/>
          </a:bodyPr>
          <a:lstStyle>
            <a:lvl1pPr marL="0" indent="0" algn="ctr">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4" name="Content Placeholder 10">
            <a:extLst>
              <a:ext uri="{FF2B5EF4-FFF2-40B4-BE49-F238E27FC236}">
                <a16:creationId xmlns:a16="http://schemas.microsoft.com/office/drawing/2014/main" id="{AB843230-A4E3-4E21-AA93-998E28EB9018}"/>
              </a:ext>
            </a:extLst>
          </p:cNvPr>
          <p:cNvSpPr>
            <a:spLocks noGrp="1"/>
          </p:cNvSpPr>
          <p:nvPr>
            <p:ph sz="quarter" idx="22" hasCustomPrompt="1"/>
          </p:nvPr>
        </p:nvSpPr>
        <p:spPr>
          <a:xfrm>
            <a:off x="3811391" y="2118642"/>
            <a:ext cx="1856232" cy="1664208"/>
          </a:xfrm>
        </p:spPr>
        <p:txBody>
          <a:bodyPr anchor="t">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add content</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3562665" y="3788813"/>
            <a:ext cx="2342205" cy="804859"/>
          </a:xfrm>
        </p:spPr>
        <p:txBody>
          <a:bodyPr lIns="0" rIns="0" anchor="b">
            <a:noAutofit/>
          </a:bodyPr>
          <a:lstStyle>
            <a:lvl1pPr marL="0" indent="0" algn="ctr">
              <a:buNone/>
              <a:defRPr lang="en-US" sz="32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18" name="Text Placeholder 4">
            <a:extLst>
              <a:ext uri="{FF2B5EF4-FFF2-40B4-BE49-F238E27FC236}">
                <a16:creationId xmlns:a16="http://schemas.microsoft.com/office/drawing/2014/main" id="{3322C250-87FC-4F14-A42C-FFDA120D0D64}"/>
              </a:ext>
            </a:extLst>
          </p:cNvPr>
          <p:cNvSpPr>
            <a:spLocks noGrp="1"/>
          </p:cNvSpPr>
          <p:nvPr>
            <p:ph type="body" sz="quarter" idx="18" hasCustomPrompt="1"/>
          </p:nvPr>
        </p:nvSpPr>
        <p:spPr>
          <a:xfrm>
            <a:off x="3562665" y="4464810"/>
            <a:ext cx="2342205" cy="438505"/>
          </a:xfrm>
        </p:spPr>
        <p:txBody>
          <a:bodyPr lIns="0" rIns="0" anchor="b">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3562665" y="5120722"/>
            <a:ext cx="2342205" cy="853167"/>
          </a:xfrm>
        </p:spPr>
        <p:txBody>
          <a:bodyPr lIns="0" rIns="0">
            <a:normAutofit/>
          </a:bodyPr>
          <a:lstStyle>
            <a:lvl1pPr marL="0" indent="0" algn="ctr">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5" name="Content Placeholder 10">
            <a:extLst>
              <a:ext uri="{FF2B5EF4-FFF2-40B4-BE49-F238E27FC236}">
                <a16:creationId xmlns:a16="http://schemas.microsoft.com/office/drawing/2014/main" id="{3AE0369E-A275-4E5A-AE0F-B1F9A54DEDFC}"/>
              </a:ext>
            </a:extLst>
          </p:cNvPr>
          <p:cNvSpPr>
            <a:spLocks noGrp="1"/>
          </p:cNvSpPr>
          <p:nvPr>
            <p:ph sz="quarter" idx="23" hasCustomPrompt="1"/>
          </p:nvPr>
        </p:nvSpPr>
        <p:spPr>
          <a:xfrm>
            <a:off x="6524377" y="2118642"/>
            <a:ext cx="1856232" cy="1664208"/>
          </a:xfrm>
        </p:spPr>
        <p:txBody>
          <a:bodyPr anchor="t">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add content</a:t>
            </a:r>
          </a:p>
        </p:txBody>
      </p: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6298609" y="3788813"/>
            <a:ext cx="2330726" cy="804859"/>
          </a:xfrm>
        </p:spPr>
        <p:txBody>
          <a:bodyPr lIns="0" rIns="0" anchor="b">
            <a:noAutofit/>
          </a:bodyPr>
          <a:lstStyle>
            <a:lvl1pPr marL="0" indent="0" algn="ctr">
              <a:buNone/>
              <a:defRPr lang="en-US" sz="32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19" name="Text Placeholder 2">
            <a:extLst>
              <a:ext uri="{FF2B5EF4-FFF2-40B4-BE49-F238E27FC236}">
                <a16:creationId xmlns:a16="http://schemas.microsoft.com/office/drawing/2014/main" id="{D3C675D6-83FA-4036-B516-098EDCAF2506}"/>
              </a:ext>
            </a:extLst>
          </p:cNvPr>
          <p:cNvSpPr>
            <a:spLocks noGrp="1"/>
          </p:cNvSpPr>
          <p:nvPr>
            <p:ph type="body" idx="19" hasCustomPrompt="1"/>
          </p:nvPr>
        </p:nvSpPr>
        <p:spPr>
          <a:xfrm>
            <a:off x="6298609" y="4464810"/>
            <a:ext cx="2330726" cy="438505"/>
          </a:xfrm>
        </p:spPr>
        <p:txBody>
          <a:bodyPr lIns="0" rIns="0" anchor="b">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6298609" y="5120722"/>
            <a:ext cx="2330726" cy="853167"/>
          </a:xfrm>
        </p:spPr>
        <p:txBody>
          <a:bodyPr lIns="0" rIns="0">
            <a:normAutofit/>
          </a:bodyPr>
          <a:lstStyle>
            <a:lvl1pPr marL="0" indent="0" algn="ctr">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6" name="Content Placeholder 10">
            <a:extLst>
              <a:ext uri="{FF2B5EF4-FFF2-40B4-BE49-F238E27FC236}">
                <a16:creationId xmlns:a16="http://schemas.microsoft.com/office/drawing/2014/main" id="{CCA3A81E-171B-4946-B8BA-B2F406CF0939}"/>
              </a:ext>
            </a:extLst>
          </p:cNvPr>
          <p:cNvSpPr>
            <a:spLocks noGrp="1"/>
          </p:cNvSpPr>
          <p:nvPr>
            <p:ph sz="quarter" idx="24" hasCustomPrompt="1"/>
          </p:nvPr>
        </p:nvSpPr>
        <p:spPr>
          <a:xfrm>
            <a:off x="9260321" y="2118642"/>
            <a:ext cx="1856232" cy="1664208"/>
          </a:xfrm>
        </p:spPr>
        <p:txBody>
          <a:bodyPr anchor="t">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add content</a:t>
            </a:r>
          </a:p>
        </p:txBody>
      </p:sp>
      <p:sp>
        <p:nvSpPr>
          <p:cNvPr id="14" name="Text Placeholder 2">
            <a:extLst>
              <a:ext uri="{FF2B5EF4-FFF2-40B4-BE49-F238E27FC236}">
                <a16:creationId xmlns:a16="http://schemas.microsoft.com/office/drawing/2014/main" id="{84A1E92D-A5BF-4268-BFF3-1418A1F03589}"/>
              </a:ext>
            </a:extLst>
          </p:cNvPr>
          <p:cNvSpPr>
            <a:spLocks noGrp="1"/>
          </p:cNvSpPr>
          <p:nvPr>
            <p:ph type="body" idx="15" hasCustomPrompt="1"/>
          </p:nvPr>
        </p:nvSpPr>
        <p:spPr>
          <a:xfrm>
            <a:off x="9023074" y="3788457"/>
            <a:ext cx="2330726" cy="804859"/>
          </a:xfrm>
        </p:spPr>
        <p:txBody>
          <a:bodyPr lIns="0" rIns="0" anchor="b">
            <a:noAutofit/>
          </a:bodyPr>
          <a:lstStyle>
            <a:lvl1pPr marL="0" indent="0" algn="ctr">
              <a:buNone/>
              <a:defRPr lang="en-US" sz="32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3" name="Text Placeholder 2">
            <a:extLst>
              <a:ext uri="{FF2B5EF4-FFF2-40B4-BE49-F238E27FC236}">
                <a16:creationId xmlns:a16="http://schemas.microsoft.com/office/drawing/2014/main" id="{B6439AAC-8A96-4015-8A87-ED8DF7027B60}"/>
              </a:ext>
            </a:extLst>
          </p:cNvPr>
          <p:cNvSpPr>
            <a:spLocks noGrp="1"/>
          </p:cNvSpPr>
          <p:nvPr>
            <p:ph type="body" idx="20" hasCustomPrompt="1"/>
          </p:nvPr>
        </p:nvSpPr>
        <p:spPr>
          <a:xfrm>
            <a:off x="9023074" y="4464454"/>
            <a:ext cx="2330726" cy="438505"/>
          </a:xfrm>
        </p:spPr>
        <p:txBody>
          <a:bodyPr lIns="0" rIns="0" anchor="b">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5" name="Content Placeholder 3">
            <a:extLst>
              <a:ext uri="{FF2B5EF4-FFF2-40B4-BE49-F238E27FC236}">
                <a16:creationId xmlns:a16="http://schemas.microsoft.com/office/drawing/2014/main" id="{492F9083-A886-4EEB-94D6-1FAE6DC33000}"/>
              </a:ext>
            </a:extLst>
          </p:cNvPr>
          <p:cNvSpPr>
            <a:spLocks noGrp="1"/>
          </p:cNvSpPr>
          <p:nvPr>
            <p:ph sz="half" idx="16"/>
          </p:nvPr>
        </p:nvSpPr>
        <p:spPr>
          <a:xfrm>
            <a:off x="9023074" y="5120366"/>
            <a:ext cx="2330726" cy="853167"/>
          </a:xfrm>
        </p:spPr>
        <p:txBody>
          <a:bodyPr lIns="0" rIns="0">
            <a:normAutofit/>
          </a:bodyPr>
          <a:lstStyle>
            <a:lvl1pPr marL="0" indent="0" algn="ctr">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a:p>
        </p:txBody>
      </p:sp>
    </p:spTree>
    <p:extLst>
      <p:ext uri="{BB962C8B-B14F-4D97-AF65-F5344CB8AC3E}">
        <p14:creationId xmlns:p14="http://schemas.microsoft.com/office/powerpoint/2010/main" val="1386696317"/>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5476875" y="1671639"/>
            <a:ext cx="5111750" cy="1204912"/>
          </a:xfrm>
        </p:spPr>
        <p:txBody>
          <a:bodyPr anchor="b">
            <a:normAutofit/>
          </a:bodyPr>
          <a:lstStyle>
            <a:lvl1pPr>
              <a:defRPr lang="en-US" sz="2800" kern="1200" cap="all"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5476875" y="3682546"/>
            <a:ext cx="5111750" cy="1525588"/>
          </a:xfrm>
        </p:spPr>
        <p:txBody>
          <a:bodyPr anchor="b">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23" name="Straight Connector 22">
            <a:extLst>
              <a:ext uri="{FF2B5EF4-FFF2-40B4-BE49-F238E27FC236}">
                <a16:creationId xmlns:a16="http://schemas.microsoft.com/office/drawing/2014/main" id="{D87F08D6-2CA7-4A5A-BE34-07113DCA535D}"/>
              </a:ext>
            </a:extLst>
          </p:cNvPr>
          <p:cNvCxnSpPr>
            <a:cxnSpLocks/>
          </p:cNvCxnSpPr>
          <p:nvPr/>
        </p:nvCxnSpPr>
        <p:spPr>
          <a:xfrm flipH="1" flipV="1">
            <a:off x="0" y="876300"/>
            <a:ext cx="4762500" cy="16287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768C87F-B9C3-4DFF-8454-F3F52CE4346B}"/>
              </a:ext>
            </a:extLst>
          </p:cNvPr>
          <p:cNvCxnSpPr>
            <a:cxnSpLocks/>
          </p:cNvCxnSpPr>
          <p:nvPr/>
        </p:nvCxnSpPr>
        <p:spPr>
          <a:xfrm flipH="1" flipV="1">
            <a:off x="2638425" y="0"/>
            <a:ext cx="2124076" cy="51863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Date Placeholder 6">
            <a:extLst>
              <a:ext uri="{FF2B5EF4-FFF2-40B4-BE49-F238E27FC236}">
                <a16:creationId xmlns:a16="http://schemas.microsoft.com/office/drawing/2014/main" id="{71F34533-9677-48AF-9374-976825F4BB7E}"/>
              </a:ext>
            </a:extLst>
          </p:cNvPr>
          <p:cNvSpPr>
            <a:spLocks noGrp="1"/>
          </p:cNvSpPr>
          <p:nvPr>
            <p:ph type="dt" sz="half" idx="10"/>
          </p:nvPr>
        </p:nvSpPr>
        <p:spPr>
          <a:xfrm>
            <a:off x="838200" y="6356350"/>
            <a:ext cx="2743200" cy="365125"/>
          </a:xfrm>
        </p:spPr>
        <p:txBody>
          <a:bodyPr/>
          <a:lstStyle>
            <a:lvl1pPr>
              <a:defRPr sz="900"/>
            </a:lvl1pPr>
          </a:lstStyle>
          <a:p>
            <a:r>
              <a:rPr lang="en-US"/>
              <a:t>20XX</a:t>
            </a:r>
          </a:p>
        </p:txBody>
      </p:sp>
      <p:sp>
        <p:nvSpPr>
          <p:cNvPr id="22" name="Footer Placeholder 7">
            <a:extLst>
              <a:ext uri="{FF2B5EF4-FFF2-40B4-BE49-F238E27FC236}">
                <a16:creationId xmlns:a16="http://schemas.microsoft.com/office/drawing/2014/main" id="{4FAB8A26-B99E-4F96-8327-A932A14F2C03}"/>
              </a:ext>
            </a:extLst>
          </p:cNvPr>
          <p:cNvSpPr>
            <a:spLocks noGrp="1"/>
          </p:cNvSpPr>
          <p:nvPr>
            <p:ph type="ftr" sz="quarter" idx="11"/>
          </p:nvPr>
        </p:nvSpPr>
        <p:spPr>
          <a:xfrm>
            <a:off x="4038600" y="6356350"/>
            <a:ext cx="4114800" cy="365125"/>
          </a:xfrm>
        </p:spPr>
        <p:txBody>
          <a:bodyPr/>
          <a:lstStyle>
            <a:lvl1pPr>
              <a:defRPr sz="900"/>
            </a:lvl1pPr>
          </a:lstStyle>
          <a:p>
            <a:r>
              <a:rPr lang="en-US"/>
              <a:t>Pitch Deck</a:t>
            </a:r>
          </a:p>
        </p:txBody>
      </p:sp>
      <p:sp>
        <p:nvSpPr>
          <p:cNvPr id="24" name="Slide Number Placeholder 8">
            <a:extLst>
              <a:ext uri="{FF2B5EF4-FFF2-40B4-BE49-F238E27FC236}">
                <a16:creationId xmlns:a16="http://schemas.microsoft.com/office/drawing/2014/main" id="{EB0962D2-BCC3-48AB-A769-2A7327D29191}"/>
              </a:ext>
            </a:extLst>
          </p:cNvPr>
          <p:cNvSpPr>
            <a:spLocks noGrp="1"/>
          </p:cNvSpPr>
          <p:nvPr>
            <p:ph type="sldNum" sz="quarter" idx="12"/>
          </p:nvPr>
        </p:nvSpPr>
        <p:spPr>
          <a:xfrm>
            <a:off x="8610600" y="6356350"/>
            <a:ext cx="2743200" cy="365125"/>
          </a:xfrm>
        </p:spPr>
        <p:txBody>
          <a:bodyPr/>
          <a:lstStyle>
            <a:lvl1pPr>
              <a:defRPr sz="900"/>
            </a:lvl1pPr>
          </a:lstStyle>
          <a:p>
            <a:fld id="{B5CEABB6-07DC-46E8-9B57-56EC44A396E5}" type="slidenum">
              <a:rPr lang="en-US" smtClean="0"/>
              <a:t>‹#›</a:t>
            </a:fld>
            <a:endParaRPr lang="en-US"/>
          </a:p>
        </p:txBody>
      </p:sp>
    </p:spTree>
    <p:extLst>
      <p:ext uri="{BB962C8B-B14F-4D97-AF65-F5344CB8AC3E}">
        <p14:creationId xmlns:p14="http://schemas.microsoft.com/office/powerpoint/2010/main" val="1616316768"/>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bg>
      <p:bgPr>
        <a:solidFill>
          <a:schemeClr val="tx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D514C6BF-376E-43E8-881D-2E767426990A}"/>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t="18301" r="28341" b="23071"/>
          <a:stretch/>
        </p:blipFill>
        <p:spPr>
          <a:xfrm>
            <a:off x="5488815" y="0"/>
            <a:ext cx="6703185" cy="6858000"/>
          </a:xfrm>
          <a:prstGeom prst="rect">
            <a:avLst/>
          </a:prstGeom>
        </p:spPr>
      </p:pic>
      <p:sp>
        <p:nvSpPr>
          <p:cNvPr id="2" name="Title 1">
            <a:extLst>
              <a:ext uri="{FF2B5EF4-FFF2-40B4-BE49-F238E27FC236}">
                <a16:creationId xmlns:a16="http://schemas.microsoft.com/office/drawing/2014/main" id="{3F0A9B92-C2D0-466A-A680-A35832C452B3}"/>
              </a:ext>
            </a:extLst>
          </p:cNvPr>
          <p:cNvSpPr>
            <a:spLocks noGrp="1"/>
          </p:cNvSpPr>
          <p:nvPr>
            <p:ph type="title" hasCustomPrompt="1"/>
          </p:nvPr>
        </p:nvSpPr>
        <p:spPr>
          <a:xfrm>
            <a:off x="1333499" y="1020445"/>
            <a:ext cx="3171825" cy="1325563"/>
          </a:xfrm>
        </p:spPr>
        <p:txBody>
          <a:bodyPr anchor="b">
            <a:normAutofit/>
          </a:bodyPr>
          <a:lstStyle>
            <a:lvl1pPr>
              <a:defRPr sz="2800" spc="150" baseline="0">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2DA41CE6-5A88-4C5C-B2A4-6A5D2153B16F}"/>
              </a:ext>
            </a:extLst>
          </p:cNvPr>
          <p:cNvSpPr>
            <a:spLocks noGrp="1"/>
          </p:cNvSpPr>
          <p:nvPr>
            <p:ph idx="1"/>
          </p:nvPr>
        </p:nvSpPr>
        <p:spPr>
          <a:xfrm>
            <a:off x="1333499" y="2924175"/>
            <a:ext cx="3171825" cy="2519363"/>
          </a:xfrm>
        </p:spPr>
        <p:txBody>
          <a:bodyPr>
            <a:normAutofit/>
          </a:bodyPr>
          <a:lstStyle>
            <a:lvl1pPr marL="0" indent="0">
              <a:lnSpc>
                <a:spcPct val="120000"/>
              </a:lnSpc>
              <a:spcBef>
                <a:spcPts val="1000"/>
              </a:spcBef>
              <a:buNone/>
              <a:defRPr sz="1400" baseline="0">
                <a:solidFill>
                  <a:schemeClr val="bg1"/>
                </a:solidFill>
              </a:defRPr>
            </a:lvl1pPr>
            <a:lvl2pPr marL="457200" indent="0">
              <a:lnSpc>
                <a:spcPct val="120000"/>
              </a:lnSpc>
              <a:spcBef>
                <a:spcPts val="1000"/>
              </a:spcBef>
              <a:buNone/>
              <a:defRPr sz="1400" baseline="0">
                <a:solidFill>
                  <a:schemeClr val="bg1"/>
                </a:solidFill>
              </a:defRPr>
            </a:lvl2pPr>
            <a:lvl3pPr marL="914400" indent="0">
              <a:lnSpc>
                <a:spcPct val="120000"/>
              </a:lnSpc>
              <a:spcBef>
                <a:spcPts val="1000"/>
              </a:spcBef>
              <a:buNone/>
              <a:defRPr sz="1400" baseline="0">
                <a:solidFill>
                  <a:schemeClr val="bg1"/>
                </a:solidFill>
              </a:defRPr>
            </a:lvl3pPr>
            <a:lvl4pPr marL="1371600" indent="0">
              <a:lnSpc>
                <a:spcPct val="120000"/>
              </a:lnSpc>
              <a:spcBef>
                <a:spcPts val="1000"/>
              </a:spcBef>
              <a:buNone/>
              <a:defRPr sz="1400" baseline="0">
                <a:solidFill>
                  <a:schemeClr val="bg1"/>
                </a:solidFill>
              </a:defRPr>
            </a:lvl4pPr>
            <a:lvl5pPr marL="1828800" indent="0">
              <a:lnSpc>
                <a:spcPct val="120000"/>
              </a:lnSpc>
              <a:spcBef>
                <a:spcPts val="1000"/>
              </a:spcBef>
              <a:buNone/>
              <a:defRPr sz="1400" baseline="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9F5093-3C53-4152-B8FE-0522E0795269}"/>
              </a:ext>
            </a:extLst>
          </p:cNvPr>
          <p:cNvSpPr>
            <a:spLocks noGrp="1"/>
          </p:cNvSpPr>
          <p:nvPr>
            <p:ph type="dt" sz="half" idx="10"/>
          </p:nvPr>
        </p:nvSpPr>
        <p:spPr>
          <a:xfrm>
            <a:off x="1333500" y="6356350"/>
            <a:ext cx="985157" cy="365125"/>
          </a:xfrm>
        </p:spPr>
        <p:txBody>
          <a:bodyPr/>
          <a:lstStyle>
            <a:lvl1pPr>
              <a:defRPr sz="900"/>
            </a:lvl1pPr>
          </a:lstStyle>
          <a:p>
            <a:r>
              <a:rPr lang="en-US"/>
              <a:t>20XX</a:t>
            </a:r>
          </a:p>
        </p:txBody>
      </p:sp>
      <p:sp>
        <p:nvSpPr>
          <p:cNvPr id="5" name="Footer Placeholder 4">
            <a:extLst>
              <a:ext uri="{FF2B5EF4-FFF2-40B4-BE49-F238E27FC236}">
                <a16:creationId xmlns:a16="http://schemas.microsoft.com/office/drawing/2014/main" id="{7727F11D-8AF8-44D6-A48B-D8C7779B8B08}"/>
              </a:ext>
            </a:extLst>
          </p:cNvPr>
          <p:cNvSpPr>
            <a:spLocks noGrp="1"/>
          </p:cNvSpPr>
          <p:nvPr>
            <p:ph type="ftr" sz="quarter" idx="11"/>
          </p:nvPr>
        </p:nvSpPr>
        <p:spPr>
          <a:xfrm>
            <a:off x="2669886" y="6356349"/>
            <a:ext cx="2482842" cy="365125"/>
          </a:xfrm>
        </p:spPr>
        <p:txBody>
          <a:bodyPr/>
          <a:lstStyle>
            <a:lvl1pPr>
              <a:defRPr sz="900"/>
            </a:lvl1pPr>
          </a:lstStyle>
          <a:p>
            <a:r>
              <a:rPr lang="en-US"/>
              <a:t>Pitch Deck</a:t>
            </a:r>
          </a:p>
        </p:txBody>
      </p:sp>
      <p:sp>
        <p:nvSpPr>
          <p:cNvPr id="6" name="Slide Number Placeholder 5">
            <a:extLst>
              <a:ext uri="{FF2B5EF4-FFF2-40B4-BE49-F238E27FC236}">
                <a16:creationId xmlns:a16="http://schemas.microsoft.com/office/drawing/2014/main" id="{658C0879-6B0F-4AF6-A997-EC61DA8964AE}"/>
              </a:ext>
            </a:extLst>
          </p:cNvPr>
          <p:cNvSpPr>
            <a:spLocks noGrp="1"/>
          </p:cNvSpPr>
          <p:nvPr>
            <p:ph type="sldNum" sz="quarter" idx="12"/>
          </p:nvPr>
        </p:nvSpPr>
        <p:spPr>
          <a:xfrm>
            <a:off x="5536305" y="6356350"/>
            <a:ext cx="987552" cy="365125"/>
          </a:xfrm>
        </p:spPr>
        <p:txBody>
          <a:bodyPr/>
          <a:lstStyle>
            <a:lvl1pPr>
              <a:defRPr sz="900"/>
            </a:lvl1pPr>
          </a:lstStyle>
          <a:p>
            <a:fld id="{B5CEABB6-07DC-46E8-9B57-56EC44A396E5}" type="slidenum">
              <a:rPr lang="en-US" smtClean="0"/>
              <a:t>‹#›</a:t>
            </a:fld>
            <a:endParaRPr lang="en-US"/>
          </a:p>
        </p:txBody>
      </p:sp>
    </p:spTree>
    <p:extLst>
      <p:ext uri="{BB962C8B-B14F-4D97-AF65-F5344CB8AC3E}">
        <p14:creationId xmlns:p14="http://schemas.microsoft.com/office/powerpoint/2010/main" val="263127036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4267200" y="1615736"/>
            <a:ext cx="4179570" cy="1524735"/>
          </a:xfrm>
        </p:spPr>
        <p:txBody>
          <a:bodyPr anchor="b">
            <a:noAutofit/>
          </a:bodyPr>
          <a:lstStyle>
            <a:lvl1pPr algn="l">
              <a:defRPr sz="3200" spc="150" baseline="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4267200" y="3238103"/>
            <a:ext cx="4179570" cy="2004161"/>
          </a:xfrm>
        </p:spPr>
        <p:txBody>
          <a:bodyPr>
            <a:normAutofit/>
          </a:bodyPr>
          <a:lstStyle>
            <a:lvl1pPr marL="0" indent="0" algn="l">
              <a:lnSpc>
                <a:spcPct val="150000"/>
              </a:lnSpc>
              <a:buNone/>
              <a:defRPr sz="1400"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6" name="Graphic 5">
            <a:extLst>
              <a:ext uri="{FF2B5EF4-FFF2-40B4-BE49-F238E27FC236}">
                <a16:creationId xmlns:a16="http://schemas.microsoft.com/office/drawing/2014/main" id="{ED3361C9-310A-4255-A94E-B77588962DA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3176938" cy="6858000"/>
          </a:xfrm>
          <a:prstGeom prst="rect">
            <a:avLst/>
          </a:prstGeom>
        </p:spPr>
      </p:pic>
      <p:sp>
        <p:nvSpPr>
          <p:cNvPr id="9" name="Date Placeholder 6">
            <a:extLst>
              <a:ext uri="{FF2B5EF4-FFF2-40B4-BE49-F238E27FC236}">
                <a16:creationId xmlns:a16="http://schemas.microsoft.com/office/drawing/2014/main" id="{BF358517-D7B7-40D0-A9D0-B650C80898AC}"/>
              </a:ext>
            </a:extLst>
          </p:cNvPr>
          <p:cNvSpPr>
            <a:spLocks noGrp="1"/>
          </p:cNvSpPr>
          <p:nvPr>
            <p:ph type="dt" sz="half" idx="10"/>
          </p:nvPr>
        </p:nvSpPr>
        <p:spPr>
          <a:xfrm>
            <a:off x="4267200" y="6356350"/>
            <a:ext cx="1774371" cy="365125"/>
          </a:xfrm>
        </p:spPr>
        <p:txBody>
          <a:bodyPr/>
          <a:lstStyle>
            <a:lvl1pPr>
              <a:defRPr sz="900"/>
            </a:lvl1pPr>
          </a:lstStyle>
          <a:p>
            <a:r>
              <a:rPr lang="en-US"/>
              <a:t>20XX</a:t>
            </a:r>
          </a:p>
        </p:txBody>
      </p:sp>
      <p:sp>
        <p:nvSpPr>
          <p:cNvPr id="10" name="Footer Placeholder 7">
            <a:extLst>
              <a:ext uri="{FF2B5EF4-FFF2-40B4-BE49-F238E27FC236}">
                <a16:creationId xmlns:a16="http://schemas.microsoft.com/office/drawing/2014/main" id="{6026D44C-0B39-4DE1-A0FC-5615DDAAE3CE}"/>
              </a:ext>
            </a:extLst>
          </p:cNvPr>
          <p:cNvSpPr>
            <a:spLocks noGrp="1"/>
          </p:cNvSpPr>
          <p:nvPr>
            <p:ph type="ftr" sz="quarter" idx="11"/>
          </p:nvPr>
        </p:nvSpPr>
        <p:spPr>
          <a:xfrm>
            <a:off x="6479721" y="6356350"/>
            <a:ext cx="2661557" cy="365125"/>
          </a:xfrm>
        </p:spPr>
        <p:txBody>
          <a:bodyPr/>
          <a:lstStyle>
            <a:lvl1pPr>
              <a:defRPr sz="900"/>
            </a:lvl1pPr>
          </a:lstStyle>
          <a:p>
            <a:r>
              <a:rPr lang="en-US"/>
              <a:t>Pitch Deck</a:t>
            </a:r>
          </a:p>
        </p:txBody>
      </p:sp>
      <p:sp>
        <p:nvSpPr>
          <p:cNvPr id="11" name="Slide Number Placeholder 8">
            <a:extLst>
              <a:ext uri="{FF2B5EF4-FFF2-40B4-BE49-F238E27FC236}">
                <a16:creationId xmlns:a16="http://schemas.microsoft.com/office/drawing/2014/main" id="{0F8222B4-B618-42C4-8BDB-D2E4DF2F22C3}"/>
              </a:ext>
            </a:extLst>
          </p:cNvPr>
          <p:cNvSpPr>
            <a:spLocks noGrp="1"/>
          </p:cNvSpPr>
          <p:nvPr>
            <p:ph type="sldNum" sz="quarter" idx="12"/>
          </p:nvPr>
        </p:nvSpPr>
        <p:spPr>
          <a:xfrm>
            <a:off x="9579428" y="6356350"/>
            <a:ext cx="1774371" cy="365125"/>
          </a:xfrm>
        </p:spPr>
        <p:txBody>
          <a:bodyPr/>
          <a:lstStyle>
            <a:lvl1pPr>
              <a:defRPr sz="900"/>
            </a:lvl1pPr>
          </a:lstStyle>
          <a:p>
            <a:fld id="{B5CEABB6-07DC-46E8-9B57-56EC44A396E5}" type="slidenum">
              <a:rPr lang="en-US" smtClean="0"/>
              <a:t>‹#›</a:t>
            </a:fld>
            <a:endParaRPr lang="en-US"/>
          </a:p>
        </p:txBody>
      </p:sp>
    </p:spTree>
    <p:extLst>
      <p:ext uri="{BB962C8B-B14F-4D97-AF65-F5344CB8AC3E}">
        <p14:creationId xmlns:p14="http://schemas.microsoft.com/office/powerpoint/2010/main" val="4293551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meline">
    <p:spTree>
      <p:nvGrpSpPr>
        <p:cNvPr id="1" name=""/>
        <p:cNvGrpSpPr/>
        <p:nvPr/>
      </p:nvGrpSpPr>
      <p:grpSpPr>
        <a:xfrm>
          <a:off x="0" y="0"/>
          <a:ext cx="0" cy="0"/>
          <a:chOff x="0" y="0"/>
          <a:chExt cx="0" cy="0"/>
        </a:xfrm>
      </p:grpSpPr>
      <p:sp>
        <p:nvSpPr>
          <p:cNvPr id="12" name="Graphic 10">
            <a:extLst>
              <a:ext uri="{FF2B5EF4-FFF2-40B4-BE49-F238E27FC236}">
                <a16:creationId xmlns:a16="http://schemas.microsoft.com/office/drawing/2014/main" id="{9D2AF524-D4B4-4A3A-9CE4-EDAFE1D5A37B}"/>
              </a:ext>
              <a:ext uri="{C183D7F6-B498-43B3-948B-1728B52AA6E4}">
                <adec:decorative xmlns:adec="http://schemas.microsoft.com/office/drawing/2017/decorative" val="1"/>
              </a:ext>
            </a:extLst>
          </p:cNvPr>
          <p:cNvSpPr/>
          <p:nvPr/>
        </p:nvSpPr>
        <p:spPr>
          <a:xfrm>
            <a:off x="2113884" y="0"/>
            <a:ext cx="10078116" cy="6858000"/>
          </a:xfrm>
          <a:custGeom>
            <a:avLst/>
            <a:gdLst>
              <a:gd name="connsiteX0" fmla="*/ 3793236 w 10078116"/>
              <a:gd name="connsiteY0" fmla="*/ 6858000 h 6858000"/>
              <a:gd name="connsiteX1" fmla="*/ 0 w 10078116"/>
              <a:gd name="connsiteY1" fmla="*/ 0 h 6858000"/>
              <a:gd name="connsiteX2" fmla="*/ 10078116 w 10078116"/>
              <a:gd name="connsiteY2" fmla="*/ 0 h 6858000"/>
              <a:gd name="connsiteX3" fmla="*/ 10078116 w 1007811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078116" h="6858000">
                <a:moveTo>
                  <a:pt x="3793236" y="6858000"/>
                </a:moveTo>
                <a:lnTo>
                  <a:pt x="0" y="0"/>
                </a:lnTo>
                <a:lnTo>
                  <a:pt x="10078116" y="0"/>
                </a:lnTo>
                <a:lnTo>
                  <a:pt x="10078116" y="6858000"/>
                </a:lnTo>
                <a:close/>
              </a:path>
            </a:pathLst>
          </a:custGeom>
          <a:solidFill>
            <a:schemeClr val="accent1"/>
          </a:solidFill>
          <a:ln w="9525"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E3987A5-99A6-4B33-BAAF-53159635382E}"/>
              </a:ext>
            </a:extLst>
          </p:cNvPr>
          <p:cNvSpPr>
            <a:spLocks noGrp="1"/>
          </p:cNvSpPr>
          <p:nvPr>
            <p:ph type="title" hasCustomPrompt="1"/>
          </p:nvPr>
        </p:nvSpPr>
        <p:spPr>
          <a:xfrm>
            <a:off x="838200" y="5509419"/>
            <a:ext cx="4082142" cy="585788"/>
          </a:xfrm>
        </p:spPr>
        <p:txBody>
          <a:bodyPr>
            <a:normAutofit/>
          </a:bodyPr>
          <a:lstStyle>
            <a:lvl1pPr>
              <a:defRPr lang="en-US" sz="2800" kern="1200" cap="all" spc="150" baseline="0" dirty="0">
                <a:solidFill>
                  <a:schemeClr val="tx1"/>
                </a:solidFill>
                <a:latin typeface="+mj-lt"/>
                <a:ea typeface="+mj-ea"/>
                <a:cs typeface="+mj-cs"/>
              </a:defRPr>
            </a:lvl1pPr>
          </a:lstStyle>
          <a:p>
            <a:r>
              <a:rPr lang="en-US"/>
              <a:t>CLICK TO EDIT TITLE</a:t>
            </a:r>
          </a:p>
        </p:txBody>
      </p:sp>
      <p:sp>
        <p:nvSpPr>
          <p:cNvPr id="16" name="Text Placeholder 15">
            <a:extLst>
              <a:ext uri="{FF2B5EF4-FFF2-40B4-BE49-F238E27FC236}">
                <a16:creationId xmlns:a16="http://schemas.microsoft.com/office/drawing/2014/main" id="{3BABF6CA-407C-4BF0-8234-1321A676E756}"/>
              </a:ext>
            </a:extLst>
          </p:cNvPr>
          <p:cNvSpPr>
            <a:spLocks noGrp="1"/>
          </p:cNvSpPr>
          <p:nvPr>
            <p:ph type="body" sz="quarter" idx="13" hasCustomPrompt="1"/>
          </p:nvPr>
        </p:nvSpPr>
        <p:spPr>
          <a:xfrm>
            <a:off x="148318" y="1481138"/>
            <a:ext cx="2141764" cy="514350"/>
          </a:xfrm>
        </p:spPr>
        <p:txBody>
          <a:bodyPr anchor="ctr">
            <a:noAutofit/>
          </a:bodyPr>
          <a:lstStyle>
            <a:lvl1pPr marL="0" indent="0" algn="r">
              <a:buNone/>
              <a:defRPr sz="1600" cap="all" spc="150" baseline="0"/>
            </a:lvl1pPr>
          </a:lstStyle>
          <a:p>
            <a:pPr lvl="0"/>
            <a:r>
              <a:rPr lang="en-US"/>
              <a:t>CLICK TO EDIT MASTER TEXT STYLES</a:t>
            </a:r>
          </a:p>
        </p:txBody>
      </p:sp>
      <p:sp>
        <p:nvSpPr>
          <p:cNvPr id="17" name="Text Placeholder 15">
            <a:extLst>
              <a:ext uri="{FF2B5EF4-FFF2-40B4-BE49-F238E27FC236}">
                <a16:creationId xmlns:a16="http://schemas.microsoft.com/office/drawing/2014/main" id="{76D8129B-5B68-421C-968C-3663C86EFC7C}"/>
              </a:ext>
            </a:extLst>
          </p:cNvPr>
          <p:cNvSpPr>
            <a:spLocks noGrp="1"/>
          </p:cNvSpPr>
          <p:nvPr>
            <p:ph type="body" sz="quarter" idx="14" hasCustomPrompt="1"/>
          </p:nvPr>
        </p:nvSpPr>
        <p:spPr>
          <a:xfrm>
            <a:off x="714375" y="2557463"/>
            <a:ext cx="2141764" cy="514350"/>
          </a:xfrm>
        </p:spPr>
        <p:txBody>
          <a:bodyPr anchor="ctr">
            <a:noAutofit/>
          </a:bodyPr>
          <a:lstStyle>
            <a:lvl1pPr marL="0" indent="0" algn="r">
              <a:buNone/>
              <a:defRPr sz="1600" cap="all" spc="150" baseline="0"/>
            </a:lvl1pPr>
          </a:lstStyle>
          <a:p>
            <a:pPr lvl="0"/>
            <a:r>
              <a:rPr lang="en-US"/>
              <a:t>CLICK TO EDIT MASTER TEXT STYLES</a:t>
            </a:r>
          </a:p>
        </p:txBody>
      </p:sp>
      <p:sp>
        <p:nvSpPr>
          <p:cNvPr id="18" name="Text Placeholder 15">
            <a:extLst>
              <a:ext uri="{FF2B5EF4-FFF2-40B4-BE49-F238E27FC236}">
                <a16:creationId xmlns:a16="http://schemas.microsoft.com/office/drawing/2014/main" id="{6C741DCA-8EBD-44F5-9D38-E938A628ADCD}"/>
              </a:ext>
            </a:extLst>
          </p:cNvPr>
          <p:cNvSpPr>
            <a:spLocks noGrp="1"/>
          </p:cNvSpPr>
          <p:nvPr>
            <p:ph type="body" sz="quarter" idx="15" hasCustomPrompt="1"/>
          </p:nvPr>
        </p:nvSpPr>
        <p:spPr>
          <a:xfrm>
            <a:off x="1320800" y="3633788"/>
            <a:ext cx="2141764" cy="514350"/>
          </a:xfrm>
        </p:spPr>
        <p:txBody>
          <a:bodyPr anchor="ctr">
            <a:noAutofit/>
          </a:bodyPr>
          <a:lstStyle>
            <a:lvl1pPr marL="0" indent="0" algn="r">
              <a:buNone/>
              <a:defRPr sz="1600" cap="all" spc="150" baseline="0"/>
            </a:lvl1pPr>
          </a:lstStyle>
          <a:p>
            <a:pPr lvl="0"/>
            <a:r>
              <a:rPr lang="en-US"/>
              <a:t>CLICK TO EDIT MASTER TEXT STYLES</a:t>
            </a:r>
          </a:p>
        </p:txBody>
      </p:sp>
      <p:sp>
        <p:nvSpPr>
          <p:cNvPr id="19" name="Text Placeholder 15">
            <a:extLst>
              <a:ext uri="{FF2B5EF4-FFF2-40B4-BE49-F238E27FC236}">
                <a16:creationId xmlns:a16="http://schemas.microsoft.com/office/drawing/2014/main" id="{5C43C6B1-A1BD-4A90-8B4B-F361C1BEDD26}"/>
              </a:ext>
            </a:extLst>
          </p:cNvPr>
          <p:cNvSpPr>
            <a:spLocks noGrp="1"/>
          </p:cNvSpPr>
          <p:nvPr>
            <p:ph type="body" sz="quarter" idx="16" hasCustomPrompt="1"/>
          </p:nvPr>
        </p:nvSpPr>
        <p:spPr>
          <a:xfrm>
            <a:off x="1905000" y="4710114"/>
            <a:ext cx="2141764" cy="514350"/>
          </a:xfrm>
        </p:spPr>
        <p:txBody>
          <a:bodyPr anchor="ctr">
            <a:noAutofit/>
          </a:bodyPr>
          <a:lstStyle>
            <a:lvl1pPr marL="0" indent="0" algn="r">
              <a:buNone/>
              <a:defRPr sz="1600" cap="all" spc="150" baseline="0"/>
            </a:lvl1pPr>
          </a:lstStyle>
          <a:p>
            <a:pPr lvl="0"/>
            <a:r>
              <a:rPr lang="en-US"/>
              <a:t>CLICK TO EDIT MASTER TEXT STYLES</a:t>
            </a:r>
          </a:p>
        </p:txBody>
      </p:sp>
      <p:sp>
        <p:nvSpPr>
          <p:cNvPr id="34" name="Text Placeholder 15">
            <a:extLst>
              <a:ext uri="{FF2B5EF4-FFF2-40B4-BE49-F238E27FC236}">
                <a16:creationId xmlns:a16="http://schemas.microsoft.com/office/drawing/2014/main" id="{0C66E1BD-33F0-4B94-BF94-CD4698F85C3D}"/>
              </a:ext>
            </a:extLst>
          </p:cNvPr>
          <p:cNvSpPr>
            <a:spLocks noGrp="1"/>
          </p:cNvSpPr>
          <p:nvPr>
            <p:ph type="body" sz="quarter" idx="17" hasCustomPrompt="1"/>
          </p:nvPr>
        </p:nvSpPr>
        <p:spPr>
          <a:xfrm>
            <a:off x="4401535" y="1594478"/>
            <a:ext cx="5539095"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5" name="Text Placeholder 15">
            <a:extLst>
              <a:ext uri="{FF2B5EF4-FFF2-40B4-BE49-F238E27FC236}">
                <a16:creationId xmlns:a16="http://schemas.microsoft.com/office/drawing/2014/main" id="{2D4661B1-6559-407A-9AEC-A46A0570AE8F}"/>
              </a:ext>
            </a:extLst>
          </p:cNvPr>
          <p:cNvSpPr>
            <a:spLocks noGrp="1"/>
          </p:cNvSpPr>
          <p:nvPr>
            <p:ph type="body" sz="quarter" idx="18" hasCustomPrompt="1"/>
          </p:nvPr>
        </p:nvSpPr>
        <p:spPr>
          <a:xfrm>
            <a:off x="4986028" y="2673328"/>
            <a:ext cx="5539095"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6" name="Text Placeholder 15">
            <a:extLst>
              <a:ext uri="{FF2B5EF4-FFF2-40B4-BE49-F238E27FC236}">
                <a16:creationId xmlns:a16="http://schemas.microsoft.com/office/drawing/2014/main" id="{DCC983F7-6A25-42C0-811C-EA32138C5B80}"/>
              </a:ext>
            </a:extLst>
          </p:cNvPr>
          <p:cNvSpPr>
            <a:spLocks noGrp="1"/>
          </p:cNvSpPr>
          <p:nvPr>
            <p:ph type="body" sz="quarter" idx="19" hasCustomPrompt="1"/>
          </p:nvPr>
        </p:nvSpPr>
        <p:spPr>
          <a:xfrm>
            <a:off x="5576937" y="3755394"/>
            <a:ext cx="5539095"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7" name="Text Placeholder 15">
            <a:extLst>
              <a:ext uri="{FF2B5EF4-FFF2-40B4-BE49-F238E27FC236}">
                <a16:creationId xmlns:a16="http://schemas.microsoft.com/office/drawing/2014/main" id="{E83DA0EB-27DD-416A-8DA5-4AFDC8587E5C}"/>
              </a:ext>
            </a:extLst>
          </p:cNvPr>
          <p:cNvSpPr>
            <a:spLocks noGrp="1"/>
          </p:cNvSpPr>
          <p:nvPr>
            <p:ph type="body" sz="quarter" idx="20" hasCustomPrompt="1"/>
          </p:nvPr>
        </p:nvSpPr>
        <p:spPr>
          <a:xfrm>
            <a:off x="6175279" y="4824430"/>
            <a:ext cx="5539095"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cxnSp>
        <p:nvCxnSpPr>
          <p:cNvPr id="3" name="Straight Connector 2">
            <a:extLst>
              <a:ext uri="{FF2B5EF4-FFF2-40B4-BE49-F238E27FC236}">
                <a16:creationId xmlns:a16="http://schemas.microsoft.com/office/drawing/2014/main" id="{D3795F91-C721-4363-956D-756673AE7957}"/>
              </a:ext>
              <a:ext uri="{C183D7F6-B498-43B3-948B-1728B52AA6E4}">
                <adec:decorative xmlns:adec="http://schemas.microsoft.com/office/drawing/2017/decorative" val="1"/>
              </a:ext>
            </a:extLst>
          </p:cNvPr>
          <p:cNvCxnSpPr>
            <a:cxnSpLocks/>
          </p:cNvCxnSpPr>
          <p:nvPr/>
        </p:nvCxnSpPr>
        <p:spPr>
          <a:xfrm>
            <a:off x="4353515" y="502393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4" name="Straight Connector 3">
            <a:extLst>
              <a:ext uri="{FF2B5EF4-FFF2-40B4-BE49-F238E27FC236}">
                <a16:creationId xmlns:a16="http://schemas.microsoft.com/office/drawing/2014/main" id="{8AC14461-E27D-413D-B31A-47B74646AF25}"/>
              </a:ext>
              <a:ext uri="{C183D7F6-B498-43B3-948B-1728B52AA6E4}">
                <adec:decorative xmlns:adec="http://schemas.microsoft.com/office/drawing/2017/decorative" val="1"/>
              </a:ext>
            </a:extLst>
          </p:cNvPr>
          <p:cNvCxnSpPr>
            <a:cxnSpLocks/>
          </p:cNvCxnSpPr>
          <p:nvPr/>
        </p:nvCxnSpPr>
        <p:spPr>
          <a:xfrm>
            <a:off x="3759917" y="3948451"/>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8" name="Straight Connector 7">
            <a:extLst>
              <a:ext uri="{FF2B5EF4-FFF2-40B4-BE49-F238E27FC236}">
                <a16:creationId xmlns:a16="http://schemas.microsoft.com/office/drawing/2014/main" id="{4D6AEA4C-7710-4829-BA87-8DD77F15932C}"/>
              </a:ext>
              <a:ext uri="{C183D7F6-B498-43B3-948B-1728B52AA6E4}">
                <adec:decorative xmlns:adec="http://schemas.microsoft.com/office/drawing/2017/decorative" val="1"/>
              </a:ext>
            </a:extLst>
          </p:cNvPr>
          <p:cNvCxnSpPr>
            <a:cxnSpLocks/>
          </p:cNvCxnSpPr>
          <p:nvPr/>
        </p:nvCxnSpPr>
        <p:spPr>
          <a:xfrm>
            <a:off x="3173453" y="2872686"/>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9" name="Straight Connector 8">
            <a:extLst>
              <a:ext uri="{FF2B5EF4-FFF2-40B4-BE49-F238E27FC236}">
                <a16:creationId xmlns:a16="http://schemas.microsoft.com/office/drawing/2014/main" id="{E9BD473E-6203-491C-87AC-54AC0AB23333}"/>
              </a:ext>
              <a:ext uri="{C183D7F6-B498-43B3-948B-1728B52AA6E4}">
                <adec:decorative xmlns:adec="http://schemas.microsoft.com/office/drawing/2017/decorative" val="1"/>
              </a:ext>
            </a:extLst>
          </p:cNvPr>
          <p:cNvCxnSpPr>
            <a:cxnSpLocks/>
          </p:cNvCxnSpPr>
          <p:nvPr/>
        </p:nvCxnSpPr>
        <p:spPr>
          <a:xfrm>
            <a:off x="2586263" y="179608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sp>
        <p:nvSpPr>
          <p:cNvPr id="5" name="Date Placeholder 4">
            <a:extLst>
              <a:ext uri="{FF2B5EF4-FFF2-40B4-BE49-F238E27FC236}">
                <a16:creationId xmlns:a16="http://schemas.microsoft.com/office/drawing/2014/main" id="{874DC36F-5D3E-439D-80B5-32633FC34434}"/>
              </a:ext>
            </a:extLst>
          </p:cNvPr>
          <p:cNvSpPr>
            <a:spLocks noGrp="1"/>
          </p:cNvSpPr>
          <p:nvPr>
            <p:ph type="dt" sz="half" idx="10"/>
          </p:nvPr>
        </p:nvSpPr>
        <p:spPr/>
        <p:txBody>
          <a:bodyPr/>
          <a:lstStyle>
            <a:lvl1pPr>
              <a:defRPr sz="900">
                <a:solidFill>
                  <a:srgbClr val="898989"/>
                </a:solidFill>
              </a:defRPr>
            </a:lvl1pPr>
          </a:lstStyle>
          <a:p>
            <a:r>
              <a:rPr lang="en-US"/>
              <a:t>20XX</a:t>
            </a:r>
          </a:p>
        </p:txBody>
      </p:sp>
      <p:sp>
        <p:nvSpPr>
          <p:cNvPr id="6" name="Footer Placeholder 5">
            <a:extLst>
              <a:ext uri="{FF2B5EF4-FFF2-40B4-BE49-F238E27FC236}">
                <a16:creationId xmlns:a16="http://schemas.microsoft.com/office/drawing/2014/main" id="{6C710A8A-CEC9-4787-A745-C28DD965F7DD}"/>
              </a:ext>
            </a:extLst>
          </p:cNvPr>
          <p:cNvSpPr>
            <a:spLocks noGrp="1"/>
          </p:cNvSpPr>
          <p:nvPr>
            <p:ph type="ftr" sz="quarter" idx="11"/>
          </p:nvPr>
        </p:nvSpPr>
        <p:spPr>
          <a:xfrm>
            <a:off x="6175279" y="6356350"/>
            <a:ext cx="1808712" cy="365125"/>
          </a:xfrm>
        </p:spPr>
        <p:txBody>
          <a:bodyPr/>
          <a:lstStyle>
            <a:lvl1pPr>
              <a:defRPr sz="900"/>
            </a:lvl1pPr>
          </a:lstStyle>
          <a:p>
            <a:pPr algn="l"/>
            <a:r>
              <a:rPr lang="en-US"/>
              <a:t>Pitch Deck</a:t>
            </a:r>
          </a:p>
        </p:txBody>
      </p:sp>
      <p:sp>
        <p:nvSpPr>
          <p:cNvPr id="7" name="Slide Number Placeholder 6">
            <a:extLst>
              <a:ext uri="{FF2B5EF4-FFF2-40B4-BE49-F238E27FC236}">
                <a16:creationId xmlns:a16="http://schemas.microsoft.com/office/drawing/2014/main" id="{4162BD04-8F01-472A-9456-4702A2218BB5}"/>
              </a:ext>
            </a:extLst>
          </p:cNvPr>
          <p:cNvSpPr>
            <a:spLocks noGrp="1"/>
          </p:cNvSpPr>
          <p:nvPr>
            <p:ph type="sldNum" sz="quarter" idx="12"/>
          </p:nvPr>
        </p:nvSpPr>
        <p:spPr>
          <a:xfrm>
            <a:off x="10810874" y="6356350"/>
            <a:ext cx="542925" cy="365125"/>
          </a:xfrm>
        </p:spPr>
        <p:txBody>
          <a:bodyPr/>
          <a:lstStyle>
            <a:lvl1pPr>
              <a:defRPr sz="900"/>
            </a:lvl1pPr>
          </a:lstStyle>
          <a:p>
            <a:fld id="{B5CEABB6-07DC-46E8-9B57-56EC44A396E5}" type="slidenum">
              <a:rPr lang="en-US" smtClean="0"/>
              <a:t>‹#›</a:t>
            </a:fld>
            <a:endParaRPr lang="en-US"/>
          </a:p>
        </p:txBody>
      </p:sp>
    </p:spTree>
    <p:extLst>
      <p:ext uri="{BB962C8B-B14F-4D97-AF65-F5344CB8AC3E}">
        <p14:creationId xmlns:p14="http://schemas.microsoft.com/office/powerpoint/2010/main" val="30528123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2 Column">
    <p:bg>
      <p:bgPr>
        <a:solidFill>
          <a:schemeClr val="tx1"/>
        </a:solidFill>
        <a:effectLst/>
      </p:bgPr>
    </p:bg>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42ACEF30-0520-40B3-A1F1-F3D2530563D6}"/>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bg1"/>
                </a:solidFill>
                <a:latin typeface="+mj-lt"/>
                <a:ea typeface="+mj-ea"/>
                <a:cs typeface="+mj-cs"/>
              </a:defRPr>
            </a:lvl1pPr>
          </a:lstStyle>
          <a:p>
            <a:r>
              <a:rPr lang="en-US"/>
              <a:t>CLICK TO EDIT MASTER TITLE STYLE</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1485900" y="2563123"/>
            <a:ext cx="4031945" cy="365125"/>
          </a:xfrm>
        </p:spPr>
        <p:txBody>
          <a:bodyPr>
            <a:normAutofit/>
          </a:bodyPr>
          <a:lstStyle>
            <a:lvl1pPr marL="0" indent="0" algn="ctr">
              <a:buNone/>
              <a:defRPr lang="en-US" sz="2000" kern="1200" spc="150" baseline="0" dirty="0">
                <a:solidFill>
                  <a:schemeClr val="bg1"/>
                </a:solidFill>
                <a:latin typeface="+mj-lt"/>
                <a:ea typeface="+mj-ea"/>
                <a:cs typeface="+mj-cs"/>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485664" y="3070348"/>
            <a:ext cx="4031030" cy="1057308"/>
          </a:xfrm>
        </p:spPr>
        <p:txBody>
          <a:bodyPr>
            <a:normAutofit/>
          </a:bodyPr>
          <a:lstStyle>
            <a:lvl1pPr marL="0" indent="0" algn="ctr">
              <a:lnSpc>
                <a:spcPct val="100000"/>
              </a:lnSpc>
              <a:buFont typeface="Arial" panose="020B0604020202020204" pitchFamily="34" charset="0"/>
              <a:buNone/>
              <a:defRPr sz="1400">
                <a:solidFill>
                  <a:schemeClr val="bg1"/>
                </a:solidFill>
              </a:defRPr>
            </a:lvl1pPr>
          </a:lstStyle>
          <a:p>
            <a:pPr lvl="0"/>
            <a:r>
              <a:rPr lang="en-US"/>
              <a:t>Click to add text</a:t>
            </a:r>
          </a:p>
        </p:txBody>
      </p:sp>
      <p:sp>
        <p:nvSpPr>
          <p:cNvPr id="31" name="Text Placeholder 15">
            <a:extLst>
              <a:ext uri="{FF2B5EF4-FFF2-40B4-BE49-F238E27FC236}">
                <a16:creationId xmlns:a16="http://schemas.microsoft.com/office/drawing/2014/main" id="{87DD41A9-B6B3-48D9-A3A6-831B39C9158C}"/>
              </a:ext>
            </a:extLst>
          </p:cNvPr>
          <p:cNvSpPr>
            <a:spLocks noGrp="1"/>
          </p:cNvSpPr>
          <p:nvPr>
            <p:ph type="body" sz="quarter" idx="16" hasCustomPrompt="1"/>
          </p:nvPr>
        </p:nvSpPr>
        <p:spPr>
          <a:xfrm>
            <a:off x="6673004" y="2563123"/>
            <a:ext cx="4031945" cy="365125"/>
          </a:xfrm>
        </p:spPr>
        <p:txBody>
          <a:bodyPr>
            <a:normAutofit/>
          </a:bodyPr>
          <a:lstStyle>
            <a:lvl1pPr marL="0" indent="0" algn="ctr">
              <a:buNone/>
              <a:defRPr lang="en-US" sz="2000" kern="1200" spc="150" baseline="0" dirty="0">
                <a:solidFill>
                  <a:schemeClr val="bg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32" name="Text Placeholder 18">
            <a:extLst>
              <a:ext uri="{FF2B5EF4-FFF2-40B4-BE49-F238E27FC236}">
                <a16:creationId xmlns:a16="http://schemas.microsoft.com/office/drawing/2014/main" id="{FB791E68-EDF5-4CC2-8774-A27AEF1D25E6}"/>
              </a:ext>
            </a:extLst>
          </p:cNvPr>
          <p:cNvSpPr>
            <a:spLocks noGrp="1"/>
          </p:cNvSpPr>
          <p:nvPr>
            <p:ph type="body" sz="quarter" idx="17" hasCustomPrompt="1"/>
          </p:nvPr>
        </p:nvSpPr>
        <p:spPr>
          <a:xfrm>
            <a:off x="6673143" y="3070348"/>
            <a:ext cx="4031030" cy="1057308"/>
          </a:xfrm>
        </p:spPr>
        <p:txBody>
          <a:bodyPr>
            <a:normAutofit/>
          </a:bodyPr>
          <a:lstStyle>
            <a:lvl1pPr marL="0" indent="0" algn="ctr">
              <a:lnSpc>
                <a:spcPct val="100000"/>
              </a:lnSpc>
              <a:buFont typeface="Arial" panose="020B0604020202020204" pitchFamily="34" charset="0"/>
              <a:buNone/>
              <a:defRPr sz="1400">
                <a:solidFill>
                  <a:schemeClr val="bg1"/>
                </a:solidFill>
              </a:defRPr>
            </a:lvl1pPr>
          </a:lstStyle>
          <a:p>
            <a:pPr lvl="0"/>
            <a:r>
              <a:rPr lang="en-US"/>
              <a:t>Click to add text</a:t>
            </a:r>
          </a:p>
        </p:txBody>
      </p:sp>
      <p:sp>
        <p:nvSpPr>
          <p:cNvPr id="33" name="Text Placeholder 15">
            <a:extLst>
              <a:ext uri="{FF2B5EF4-FFF2-40B4-BE49-F238E27FC236}">
                <a16:creationId xmlns:a16="http://schemas.microsoft.com/office/drawing/2014/main" id="{AA224F82-7E0C-4EBF-97D3-132481DBCDA9}"/>
              </a:ext>
            </a:extLst>
          </p:cNvPr>
          <p:cNvSpPr>
            <a:spLocks noGrp="1"/>
          </p:cNvSpPr>
          <p:nvPr>
            <p:ph type="body" sz="quarter" idx="18" hasCustomPrompt="1"/>
          </p:nvPr>
        </p:nvSpPr>
        <p:spPr>
          <a:xfrm>
            <a:off x="1485899" y="4319431"/>
            <a:ext cx="4031945" cy="365125"/>
          </a:xfrm>
        </p:spPr>
        <p:txBody>
          <a:bodyPr>
            <a:normAutofit/>
          </a:bodyPr>
          <a:lstStyle>
            <a:lvl1pPr marL="0" indent="0" algn="ctr">
              <a:buNone/>
              <a:defRPr lang="en-US" sz="2000" kern="1200" spc="150" baseline="0" dirty="0">
                <a:solidFill>
                  <a:schemeClr val="bg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34" name="Text Placeholder 18">
            <a:extLst>
              <a:ext uri="{FF2B5EF4-FFF2-40B4-BE49-F238E27FC236}">
                <a16:creationId xmlns:a16="http://schemas.microsoft.com/office/drawing/2014/main" id="{699D24C6-4AFB-4222-8E0C-4D11CD9C0FF7}"/>
              </a:ext>
            </a:extLst>
          </p:cNvPr>
          <p:cNvSpPr>
            <a:spLocks noGrp="1"/>
          </p:cNvSpPr>
          <p:nvPr>
            <p:ph type="body" sz="quarter" idx="19" hasCustomPrompt="1"/>
          </p:nvPr>
        </p:nvSpPr>
        <p:spPr>
          <a:xfrm>
            <a:off x="1486412" y="4826656"/>
            <a:ext cx="4031030" cy="1057308"/>
          </a:xfrm>
        </p:spPr>
        <p:txBody>
          <a:bodyPr>
            <a:normAutofit/>
          </a:bodyPr>
          <a:lstStyle>
            <a:lvl1pPr marL="0" indent="0" algn="ctr">
              <a:lnSpc>
                <a:spcPct val="100000"/>
              </a:lnSpc>
              <a:buFont typeface="Arial" panose="020B0604020202020204" pitchFamily="34" charset="0"/>
              <a:buNone/>
              <a:defRPr sz="1400">
                <a:solidFill>
                  <a:schemeClr val="bg1"/>
                </a:solidFill>
              </a:defRPr>
            </a:lvl1pPr>
          </a:lstStyle>
          <a:p>
            <a:pPr lvl="0"/>
            <a:r>
              <a:rPr lang="en-US"/>
              <a:t>Click to add text</a:t>
            </a:r>
          </a:p>
        </p:txBody>
      </p:sp>
      <p:sp>
        <p:nvSpPr>
          <p:cNvPr id="12" name="Text Placeholder 15">
            <a:extLst>
              <a:ext uri="{FF2B5EF4-FFF2-40B4-BE49-F238E27FC236}">
                <a16:creationId xmlns:a16="http://schemas.microsoft.com/office/drawing/2014/main" id="{3B05E19C-DF33-4515-AC52-F95850810EC1}"/>
              </a:ext>
            </a:extLst>
          </p:cNvPr>
          <p:cNvSpPr>
            <a:spLocks noGrp="1"/>
          </p:cNvSpPr>
          <p:nvPr>
            <p:ph type="body" sz="quarter" idx="23" hasCustomPrompt="1"/>
          </p:nvPr>
        </p:nvSpPr>
        <p:spPr>
          <a:xfrm>
            <a:off x="6672630" y="4319431"/>
            <a:ext cx="4031945" cy="365125"/>
          </a:xfrm>
        </p:spPr>
        <p:txBody>
          <a:bodyPr>
            <a:normAutofit/>
          </a:bodyPr>
          <a:lstStyle>
            <a:lvl1pPr marL="0" indent="0" algn="ctr">
              <a:buNone/>
              <a:defRPr lang="en-US" sz="2000" kern="1200" spc="150" baseline="0" dirty="0">
                <a:solidFill>
                  <a:schemeClr val="bg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13" name="Text Placeholder 18">
            <a:extLst>
              <a:ext uri="{FF2B5EF4-FFF2-40B4-BE49-F238E27FC236}">
                <a16:creationId xmlns:a16="http://schemas.microsoft.com/office/drawing/2014/main" id="{C0EBC62D-442C-45D3-B66B-C6578FBB3370}"/>
              </a:ext>
            </a:extLst>
          </p:cNvPr>
          <p:cNvSpPr>
            <a:spLocks noGrp="1"/>
          </p:cNvSpPr>
          <p:nvPr>
            <p:ph type="body" sz="quarter" idx="24" hasCustomPrompt="1"/>
          </p:nvPr>
        </p:nvSpPr>
        <p:spPr>
          <a:xfrm>
            <a:off x="6673143" y="4826656"/>
            <a:ext cx="4031030" cy="1057308"/>
          </a:xfrm>
        </p:spPr>
        <p:txBody>
          <a:bodyPr>
            <a:normAutofit/>
          </a:bodyPr>
          <a:lstStyle>
            <a:lvl1pPr marL="0" indent="0" algn="ctr">
              <a:lnSpc>
                <a:spcPct val="100000"/>
              </a:lnSpc>
              <a:buFont typeface="Arial" panose="020B0604020202020204" pitchFamily="34" charset="0"/>
              <a:buNone/>
              <a:defRPr sz="1400">
                <a:solidFill>
                  <a:schemeClr val="bg1"/>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a:t>20XX</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a:p>
        </p:txBody>
      </p:sp>
      <p:cxnSp>
        <p:nvCxnSpPr>
          <p:cNvPr id="2" name="Straight Connector 1">
            <a:extLst>
              <a:ext uri="{FF2B5EF4-FFF2-40B4-BE49-F238E27FC236}">
                <a16:creationId xmlns:a16="http://schemas.microsoft.com/office/drawing/2014/main" id="{9298DCF7-7DC1-4618-8133-F63847B0AFE2}"/>
              </a:ext>
              <a:ext uri="{C183D7F6-B498-43B3-948B-1728B52AA6E4}">
                <adec:decorative xmlns:adec="http://schemas.microsoft.com/office/drawing/2017/decorative" val="1"/>
              </a:ext>
            </a:extLst>
          </p:cNvPr>
          <p:cNvCxnSpPr>
            <a:cxnSpLocks/>
          </p:cNvCxnSpPr>
          <p:nvPr userDrawn="1"/>
        </p:nvCxnSpPr>
        <p:spPr>
          <a:xfrm>
            <a:off x="8688388" y="0"/>
            <a:ext cx="3503612" cy="235295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53A6567-233D-4A3B-B52B-DE7E5E35A175}"/>
              </a:ext>
              <a:ext uri="{C183D7F6-B498-43B3-948B-1728B52AA6E4}">
                <adec:decorative xmlns:adec="http://schemas.microsoft.com/office/drawing/2017/decorative" val="1"/>
              </a:ext>
            </a:extLst>
          </p:cNvPr>
          <p:cNvCxnSpPr>
            <a:cxnSpLocks/>
          </p:cNvCxnSpPr>
          <p:nvPr userDrawn="1"/>
        </p:nvCxnSpPr>
        <p:spPr>
          <a:xfrm>
            <a:off x="9720943" y="0"/>
            <a:ext cx="2471057" cy="2699032"/>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1487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3 Column">
    <p:bg>
      <p:bgPr>
        <a:solidFill>
          <a:schemeClr val="bg1"/>
        </a:solidFill>
        <a:effectLst/>
      </p:bgPr>
    </p:bg>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42ACEF30-0520-40B3-A1F1-F3D2530563D6}"/>
              </a:ext>
            </a:extLst>
          </p:cNvPr>
          <p:cNvSpPr>
            <a:spLocks noGrp="1"/>
          </p:cNvSpPr>
          <p:nvPr>
            <p:ph type="title" hasCustomPrompt="1"/>
          </p:nvPr>
        </p:nvSpPr>
        <p:spPr>
          <a:xfrm>
            <a:off x="1508760" y="4156405"/>
            <a:ext cx="3139440" cy="1325563"/>
          </a:xfrm>
        </p:spPr>
        <p:txBody>
          <a:bodyPr anchor="b">
            <a:normAutofit/>
          </a:bodyPr>
          <a:lstStyle>
            <a:lvl1pPr algn="l">
              <a:defRPr lang="en-US" sz="2800" kern="1200" spc="150" baseline="0" dirty="0">
                <a:solidFill>
                  <a:schemeClr val="tx1"/>
                </a:solidFill>
                <a:latin typeface="+mj-lt"/>
                <a:ea typeface="+mj-ea"/>
                <a:cs typeface="+mj-cs"/>
              </a:defRPr>
            </a:lvl1pPr>
          </a:lstStyle>
          <a:p>
            <a:r>
              <a:rPr lang="en-US"/>
              <a:t>CLICK TO EDIT MASTER TITLE STYLE</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5922254" y="1530635"/>
            <a:ext cx="5433204" cy="365125"/>
          </a:xfrm>
        </p:spPr>
        <p:txBody>
          <a:bodyPr>
            <a:normAutofit/>
          </a:bodyPr>
          <a:lstStyle>
            <a:lvl1pPr marL="0" indent="0">
              <a:buNone/>
              <a:defRPr lang="en-US" sz="2000" kern="1200" spc="150" baseline="0" dirty="0">
                <a:solidFill>
                  <a:schemeClr val="tx1"/>
                </a:solidFill>
                <a:latin typeface="+mj-lt"/>
                <a:ea typeface="+mj-ea"/>
                <a:cs typeface="+mj-cs"/>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5921828" y="1860060"/>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16" name="Text Placeholder 15">
            <a:extLst>
              <a:ext uri="{FF2B5EF4-FFF2-40B4-BE49-F238E27FC236}">
                <a16:creationId xmlns:a16="http://schemas.microsoft.com/office/drawing/2014/main" id="{07D6A00C-D56B-4E8B-B992-7DA51D3C7261}"/>
              </a:ext>
            </a:extLst>
          </p:cNvPr>
          <p:cNvSpPr>
            <a:spLocks noGrp="1"/>
          </p:cNvSpPr>
          <p:nvPr>
            <p:ph type="body" sz="quarter" idx="23" hasCustomPrompt="1"/>
          </p:nvPr>
        </p:nvSpPr>
        <p:spPr>
          <a:xfrm>
            <a:off x="5922254" y="2630431"/>
            <a:ext cx="5433204" cy="365125"/>
          </a:xfrm>
        </p:spPr>
        <p:txBody>
          <a:bodyPr>
            <a:normAutofit/>
          </a:bodyPr>
          <a:lstStyle>
            <a:lvl1pPr marL="0" indent="0">
              <a:buNone/>
              <a:defRPr lang="en-US" sz="2000" kern="1200" spc="150" baseline="0" dirty="0">
                <a:solidFill>
                  <a:schemeClr val="tx1"/>
                </a:solidFill>
                <a:latin typeface="+mj-lt"/>
                <a:ea typeface="+mj-ea"/>
                <a:cs typeface="+mj-cs"/>
              </a:defRPr>
            </a:lvl1pPr>
          </a:lstStyle>
          <a:p>
            <a:pPr lvl="0"/>
            <a:r>
              <a:rPr lang="en-US"/>
              <a:t>CLICK TO ADD SUBTITLE</a:t>
            </a:r>
          </a:p>
        </p:txBody>
      </p:sp>
      <p:sp>
        <p:nvSpPr>
          <p:cNvPr id="18" name="Text Placeholder 18">
            <a:extLst>
              <a:ext uri="{FF2B5EF4-FFF2-40B4-BE49-F238E27FC236}">
                <a16:creationId xmlns:a16="http://schemas.microsoft.com/office/drawing/2014/main" id="{DA90DA32-7E6A-4713-BDC9-73910E2A0E68}"/>
              </a:ext>
            </a:extLst>
          </p:cNvPr>
          <p:cNvSpPr>
            <a:spLocks noGrp="1"/>
          </p:cNvSpPr>
          <p:nvPr>
            <p:ph type="body" sz="quarter" idx="24" hasCustomPrompt="1"/>
          </p:nvPr>
        </p:nvSpPr>
        <p:spPr>
          <a:xfrm>
            <a:off x="5921828" y="2959856"/>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19" name="Text Placeholder 15">
            <a:extLst>
              <a:ext uri="{FF2B5EF4-FFF2-40B4-BE49-F238E27FC236}">
                <a16:creationId xmlns:a16="http://schemas.microsoft.com/office/drawing/2014/main" id="{D7E57261-C874-4DFD-AF7D-F9EC50B3BFD0}"/>
              </a:ext>
            </a:extLst>
          </p:cNvPr>
          <p:cNvSpPr>
            <a:spLocks noGrp="1"/>
          </p:cNvSpPr>
          <p:nvPr>
            <p:ph type="body" sz="quarter" idx="25" hasCustomPrompt="1"/>
          </p:nvPr>
        </p:nvSpPr>
        <p:spPr>
          <a:xfrm>
            <a:off x="5922254" y="3730227"/>
            <a:ext cx="5433204" cy="365125"/>
          </a:xfrm>
        </p:spPr>
        <p:txBody>
          <a:bodyPr>
            <a:normAutofit/>
          </a:bodyPr>
          <a:lstStyle>
            <a:lvl1pPr marL="0" indent="0">
              <a:buNone/>
              <a:defRPr lang="en-US" sz="2000" kern="1200" spc="150" baseline="0" dirty="0">
                <a:solidFill>
                  <a:schemeClr val="tx1"/>
                </a:solidFill>
                <a:latin typeface="+mj-lt"/>
                <a:ea typeface="+mj-ea"/>
                <a:cs typeface="+mj-cs"/>
              </a:defRPr>
            </a:lvl1pPr>
          </a:lstStyle>
          <a:p>
            <a:pPr lvl="0"/>
            <a:r>
              <a:rPr lang="en-US"/>
              <a:t>CLICK TO ADD SUBTITLE</a:t>
            </a:r>
          </a:p>
        </p:txBody>
      </p:sp>
      <p:sp>
        <p:nvSpPr>
          <p:cNvPr id="20" name="Text Placeholder 18">
            <a:extLst>
              <a:ext uri="{FF2B5EF4-FFF2-40B4-BE49-F238E27FC236}">
                <a16:creationId xmlns:a16="http://schemas.microsoft.com/office/drawing/2014/main" id="{843F77CE-098F-4777-8C30-5CEE7954D140}"/>
              </a:ext>
            </a:extLst>
          </p:cNvPr>
          <p:cNvSpPr>
            <a:spLocks noGrp="1"/>
          </p:cNvSpPr>
          <p:nvPr>
            <p:ph type="body" sz="quarter" idx="26" hasCustomPrompt="1"/>
          </p:nvPr>
        </p:nvSpPr>
        <p:spPr>
          <a:xfrm>
            <a:off x="5921828" y="4059652"/>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23" name="Text Placeholder 15">
            <a:extLst>
              <a:ext uri="{FF2B5EF4-FFF2-40B4-BE49-F238E27FC236}">
                <a16:creationId xmlns:a16="http://schemas.microsoft.com/office/drawing/2014/main" id="{4CAE269A-B6AB-42A6-9575-6057FA25A29E}"/>
              </a:ext>
            </a:extLst>
          </p:cNvPr>
          <p:cNvSpPr>
            <a:spLocks noGrp="1"/>
          </p:cNvSpPr>
          <p:nvPr>
            <p:ph type="body" sz="quarter" idx="27" hasCustomPrompt="1"/>
          </p:nvPr>
        </p:nvSpPr>
        <p:spPr>
          <a:xfrm>
            <a:off x="5920106" y="4830024"/>
            <a:ext cx="5433204" cy="365125"/>
          </a:xfrm>
        </p:spPr>
        <p:txBody>
          <a:bodyPr>
            <a:normAutofit/>
          </a:bodyPr>
          <a:lstStyle>
            <a:lvl1pPr marL="0" indent="0">
              <a:buNone/>
              <a:defRPr lang="en-US" sz="2000" kern="1200" spc="150" baseline="0" dirty="0">
                <a:solidFill>
                  <a:schemeClr val="tx1"/>
                </a:solidFill>
                <a:latin typeface="+mj-lt"/>
                <a:ea typeface="+mj-ea"/>
                <a:cs typeface="+mj-cs"/>
              </a:defRPr>
            </a:lvl1pPr>
          </a:lstStyle>
          <a:p>
            <a:pPr lvl="0"/>
            <a:r>
              <a:rPr lang="en-US"/>
              <a:t>CLICK TO ADD SUBTITLE</a:t>
            </a:r>
          </a:p>
        </p:txBody>
      </p:sp>
      <p:sp>
        <p:nvSpPr>
          <p:cNvPr id="24" name="Text Placeholder 18">
            <a:extLst>
              <a:ext uri="{FF2B5EF4-FFF2-40B4-BE49-F238E27FC236}">
                <a16:creationId xmlns:a16="http://schemas.microsoft.com/office/drawing/2014/main" id="{46866A49-A3A8-4869-961C-EB41F6BC7843}"/>
              </a:ext>
            </a:extLst>
          </p:cNvPr>
          <p:cNvSpPr>
            <a:spLocks noGrp="1"/>
          </p:cNvSpPr>
          <p:nvPr>
            <p:ph type="body" sz="quarter" idx="28" hasCustomPrompt="1"/>
          </p:nvPr>
        </p:nvSpPr>
        <p:spPr>
          <a:xfrm>
            <a:off x="5919680" y="5159449"/>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a:xfrm>
            <a:off x="5919680" y="6356350"/>
            <a:ext cx="947516" cy="365125"/>
          </a:xfrm>
        </p:spPr>
        <p:txBody>
          <a:bodyPr/>
          <a:lstStyle>
            <a:lvl1pPr>
              <a:defRPr sz="900"/>
            </a:lvl1pPr>
          </a:lstStyle>
          <a:p>
            <a:r>
              <a:rPr lang="en-US"/>
              <a:t>20XX</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a:xfrm>
            <a:off x="7161955" y="6356350"/>
            <a:ext cx="3243942" cy="365125"/>
          </a:xfrm>
        </p:spPr>
        <p:txBody>
          <a:bodyPr/>
          <a:lstStyle>
            <a:lvl1pPr>
              <a:defRPr sz="900"/>
            </a:lvl1pPr>
          </a:lstStyle>
          <a:p>
            <a:r>
              <a:rPr lang="en-US"/>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a:xfrm>
            <a:off x="10700656" y="6356350"/>
            <a:ext cx="653143" cy="365125"/>
          </a:xfrm>
        </p:spPr>
        <p:txBody>
          <a:bodyPr/>
          <a:lstStyle>
            <a:lvl1pPr>
              <a:defRPr sz="900"/>
            </a:lvl1pPr>
          </a:lstStyle>
          <a:p>
            <a:fld id="{B5CEABB6-07DC-46E8-9B57-56EC44A396E5}" type="slidenum">
              <a:rPr lang="en-US" smtClean="0"/>
              <a:pPr/>
              <a:t>‹#›</a:t>
            </a:fld>
            <a:endParaRPr lang="en-US"/>
          </a:p>
        </p:txBody>
      </p:sp>
      <p:pic>
        <p:nvPicPr>
          <p:cNvPr id="2" name="Graphic 1">
            <a:extLst>
              <a:ext uri="{FF2B5EF4-FFF2-40B4-BE49-F238E27FC236}">
                <a16:creationId xmlns:a16="http://schemas.microsoft.com/office/drawing/2014/main" id="{6D8D9106-8780-461D-9091-E074B0A3C956}"/>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9434" t="20278" b="22673"/>
          <a:stretch/>
        </p:blipFill>
        <p:spPr>
          <a:xfrm>
            <a:off x="-4696" y="-1"/>
            <a:ext cx="4896735" cy="4385949"/>
          </a:xfrm>
          <a:prstGeom prst="rect">
            <a:avLst/>
          </a:prstGeom>
        </p:spPr>
      </p:pic>
    </p:spTree>
    <p:extLst>
      <p:ext uri="{BB962C8B-B14F-4D97-AF65-F5344CB8AC3E}">
        <p14:creationId xmlns:p14="http://schemas.microsoft.com/office/powerpoint/2010/main" val="3061950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Introduction">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13620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13620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14" name="Straight Connector 13">
            <a:extLst>
              <a:ext uri="{FF2B5EF4-FFF2-40B4-BE49-F238E27FC236}">
                <a16:creationId xmlns:a16="http://schemas.microsoft.com/office/drawing/2014/main" id="{49FBD260-5143-4B12-B9F8-33E48D548909}"/>
              </a:ext>
            </a:extLst>
          </p:cNvPr>
          <p:cNvCxnSpPr/>
          <p:nvPr/>
        </p:nvCxnSpPr>
        <p:spPr>
          <a:xfrm>
            <a:off x="9096375" y="1497012"/>
            <a:ext cx="30956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7F08D6-2CA7-4A5A-BE34-07113DCA535D}"/>
              </a:ext>
            </a:extLst>
          </p:cNvPr>
          <p:cNvCxnSpPr/>
          <p:nvPr/>
        </p:nvCxnSpPr>
        <p:spPr>
          <a:xfrm flipH="1">
            <a:off x="6953250" y="-25401"/>
            <a:ext cx="3790950" cy="69024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Date Placeholder 6">
            <a:extLst>
              <a:ext uri="{FF2B5EF4-FFF2-40B4-BE49-F238E27FC236}">
                <a16:creationId xmlns:a16="http://schemas.microsoft.com/office/drawing/2014/main" id="{70146B66-4F07-44BE-8AAB-48EA5170DA81}"/>
              </a:ext>
            </a:extLst>
          </p:cNvPr>
          <p:cNvSpPr>
            <a:spLocks noGrp="1"/>
          </p:cNvSpPr>
          <p:nvPr>
            <p:ph type="dt" sz="half" idx="10"/>
          </p:nvPr>
        </p:nvSpPr>
        <p:spPr>
          <a:xfrm>
            <a:off x="838200" y="6356350"/>
            <a:ext cx="2743200" cy="365125"/>
          </a:xfrm>
        </p:spPr>
        <p:txBody>
          <a:bodyPr/>
          <a:lstStyle>
            <a:lvl1pPr>
              <a:defRPr sz="900"/>
            </a:lvl1pPr>
          </a:lstStyle>
          <a:p>
            <a:r>
              <a:rPr lang="en-US"/>
              <a:t>20XX</a:t>
            </a:r>
          </a:p>
        </p:txBody>
      </p:sp>
      <p:sp>
        <p:nvSpPr>
          <p:cNvPr id="10" name="Footer Placeholder 7">
            <a:extLst>
              <a:ext uri="{FF2B5EF4-FFF2-40B4-BE49-F238E27FC236}">
                <a16:creationId xmlns:a16="http://schemas.microsoft.com/office/drawing/2014/main" id="{3A927BE5-2F4C-4EBD-9093-C4ED6E3025B1}"/>
              </a:ext>
            </a:extLst>
          </p:cNvPr>
          <p:cNvSpPr>
            <a:spLocks noGrp="1"/>
          </p:cNvSpPr>
          <p:nvPr>
            <p:ph type="ftr" sz="quarter" idx="11"/>
          </p:nvPr>
        </p:nvSpPr>
        <p:spPr>
          <a:xfrm>
            <a:off x="5224463" y="6356350"/>
            <a:ext cx="1743075" cy="365125"/>
          </a:xfrm>
        </p:spPr>
        <p:txBody>
          <a:bodyPr/>
          <a:lstStyle>
            <a:lvl1pPr>
              <a:defRPr sz="900"/>
            </a:lvl1pPr>
          </a:lstStyle>
          <a:p>
            <a:r>
              <a:rPr lang="en-US"/>
              <a:t>Pitch Deck</a:t>
            </a:r>
          </a:p>
        </p:txBody>
      </p:sp>
      <p:sp>
        <p:nvSpPr>
          <p:cNvPr id="11" name="Slide Number Placeholder 8">
            <a:extLst>
              <a:ext uri="{FF2B5EF4-FFF2-40B4-BE49-F238E27FC236}">
                <a16:creationId xmlns:a16="http://schemas.microsoft.com/office/drawing/2014/main" id="{C4C1336B-CF5E-42FF-80E8-7D33A2D64E17}"/>
              </a:ext>
            </a:extLst>
          </p:cNvPr>
          <p:cNvSpPr>
            <a:spLocks noGrp="1"/>
          </p:cNvSpPr>
          <p:nvPr>
            <p:ph type="sldNum" sz="quarter" idx="12"/>
          </p:nvPr>
        </p:nvSpPr>
        <p:spPr>
          <a:xfrm>
            <a:off x="8610600" y="6356350"/>
            <a:ext cx="2743200" cy="365125"/>
          </a:xfrm>
        </p:spPr>
        <p:txBody>
          <a:bodyPr/>
          <a:lstStyle>
            <a:lvl1pPr>
              <a:defRPr sz="900"/>
            </a:lvl1pPr>
          </a:lstStyle>
          <a:p>
            <a:fld id="{B5CEABB6-07DC-46E8-9B57-56EC44A396E5}" type="slidenum">
              <a:rPr lang="en-US" smtClean="0"/>
              <a:t>‹#›</a:t>
            </a:fld>
            <a:endParaRPr lang="en-US"/>
          </a:p>
        </p:txBody>
      </p:sp>
    </p:spTree>
    <p:extLst>
      <p:ext uri="{BB962C8B-B14F-4D97-AF65-F5344CB8AC3E}">
        <p14:creationId xmlns:p14="http://schemas.microsoft.com/office/powerpoint/2010/main" val="1293278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Brea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2571235"/>
            <a:ext cx="4179570" cy="1715531"/>
          </a:xfrm>
        </p:spPr>
        <p:txBody>
          <a:bodyPr anchor="ctr">
            <a:noAutofit/>
          </a:bodyPr>
          <a:lstStyle>
            <a:lvl1pPr algn="l">
              <a:defRPr sz="3600" spc="150" baseline="0">
                <a:solidFill>
                  <a:schemeClr val="bg1"/>
                </a:solidFill>
              </a:defRPr>
            </a:lvl1pPr>
          </a:lstStyle>
          <a:p>
            <a:r>
              <a:rPr lang="en-US"/>
              <a:t>CLICK TO EDIT MASTER TITLE STYLE</a:t>
            </a:r>
          </a:p>
        </p:txBody>
      </p:sp>
      <p:pic>
        <p:nvPicPr>
          <p:cNvPr id="5" name="Graphic 4">
            <a:extLst>
              <a:ext uri="{FF2B5EF4-FFF2-40B4-BE49-F238E27FC236}">
                <a16:creationId xmlns:a16="http://schemas.microsoft.com/office/drawing/2014/main" id="{F05D2CCB-CCFC-4A8A-ADA9-C1E4D13B968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828675"/>
            <a:ext cx="5876925" cy="5200650"/>
          </a:xfrm>
          <a:prstGeom prst="rect">
            <a:avLst/>
          </a:prstGeom>
        </p:spPr>
      </p:pic>
    </p:spTree>
    <p:extLst>
      <p:ext uri="{BB962C8B-B14F-4D97-AF65-F5344CB8AC3E}">
        <p14:creationId xmlns:p14="http://schemas.microsoft.com/office/powerpoint/2010/main" val="32286688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AEE644D4-F9A4-4237-BD5C-4B97ABA9337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5581650" cy="6858000"/>
          </a:xfrm>
          <a:prstGeom prst="rect">
            <a:avLst/>
          </a:prstGeom>
        </p:spPr>
      </p:pic>
      <p:sp>
        <p:nvSpPr>
          <p:cNvPr id="2" name="Title 1">
            <a:extLst>
              <a:ext uri="{FF2B5EF4-FFF2-40B4-BE49-F238E27FC236}">
                <a16:creationId xmlns:a16="http://schemas.microsoft.com/office/drawing/2014/main" id="{C2FF67A8-55FA-435D-A18C-96D63D22B53E}"/>
              </a:ext>
            </a:extLst>
          </p:cNvPr>
          <p:cNvSpPr>
            <a:spLocks noGrp="1"/>
          </p:cNvSpPr>
          <p:nvPr>
            <p:ph type="title" hasCustomPrompt="1"/>
          </p:nvPr>
        </p:nvSpPr>
        <p:spPr>
          <a:xfrm>
            <a:off x="5920169" y="1152771"/>
            <a:ext cx="5431971" cy="846301"/>
          </a:xfrm>
        </p:spPr>
        <p:txBody>
          <a:bodyPr anchor="t">
            <a:normAutofit/>
          </a:bodyPr>
          <a:lstStyle>
            <a:lvl1pPr>
              <a:defRPr lang="en-US" sz="2800" kern="1200" cap="all" spc="150" baseline="0" dirty="0">
                <a:solidFill>
                  <a:schemeClr val="tx1"/>
                </a:solidFill>
                <a:latin typeface="+mj-lt"/>
                <a:ea typeface="+mj-ea"/>
                <a:cs typeface="+mj-cs"/>
              </a:defRPr>
            </a:lvl1pPr>
          </a:lstStyle>
          <a:p>
            <a:r>
              <a:rPr lang="en-US"/>
              <a:t>CLICK TO EDIT MASTER TITLE STYLE</a:t>
            </a:r>
          </a:p>
        </p:txBody>
      </p:sp>
      <p:cxnSp>
        <p:nvCxnSpPr>
          <p:cNvPr id="9" name="Straight Connector 8">
            <a:extLst>
              <a:ext uri="{FF2B5EF4-FFF2-40B4-BE49-F238E27FC236}">
                <a16:creationId xmlns:a16="http://schemas.microsoft.com/office/drawing/2014/main" id="{BDAC7E4E-FE06-4E90-8107-6B543E5515ED}"/>
              </a:ext>
            </a:extLst>
          </p:cNvPr>
          <p:cNvCxnSpPr/>
          <p:nvPr/>
        </p:nvCxnSpPr>
        <p:spPr>
          <a:xfrm flipV="1">
            <a:off x="2209800" y="0"/>
            <a:ext cx="243840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 Placeholder 15">
            <a:extLst>
              <a:ext uri="{FF2B5EF4-FFF2-40B4-BE49-F238E27FC236}">
                <a16:creationId xmlns:a16="http://schemas.microsoft.com/office/drawing/2014/main" id="{3864668D-D640-4ABF-BB9A-D60176660F07}"/>
              </a:ext>
            </a:extLst>
          </p:cNvPr>
          <p:cNvSpPr>
            <a:spLocks noGrp="1"/>
          </p:cNvSpPr>
          <p:nvPr>
            <p:ph type="body" sz="quarter" idx="13" hasCustomPrompt="1"/>
          </p:nvPr>
        </p:nvSpPr>
        <p:spPr>
          <a:xfrm>
            <a:off x="5922254" y="2469515"/>
            <a:ext cx="5433204" cy="365125"/>
          </a:xfrm>
        </p:spPr>
        <p:txBody>
          <a:bodyPr>
            <a:normAutofit/>
          </a:bodyPr>
          <a:lstStyle>
            <a:lvl1pPr marL="0" indent="0">
              <a:buNone/>
              <a:defRPr lang="en-US" sz="2000" kern="1200" cap="all" spc="150" baseline="0" dirty="0">
                <a:solidFill>
                  <a:schemeClr val="tx1"/>
                </a:solidFill>
                <a:latin typeface="+mj-lt"/>
                <a:ea typeface="+mj-ea"/>
                <a:cs typeface="+mj-cs"/>
              </a:defRPr>
            </a:lvl1pPr>
          </a:lstStyle>
          <a:p>
            <a:pPr lvl="0"/>
            <a:r>
              <a:rPr lang="en-US"/>
              <a:t>CLICK TO ADD SUBTITLE</a:t>
            </a:r>
          </a:p>
        </p:txBody>
      </p:sp>
      <p:sp>
        <p:nvSpPr>
          <p:cNvPr id="12" name="Text Placeholder 18">
            <a:extLst>
              <a:ext uri="{FF2B5EF4-FFF2-40B4-BE49-F238E27FC236}">
                <a16:creationId xmlns:a16="http://schemas.microsoft.com/office/drawing/2014/main" id="{2E289D5A-B06B-43D4-A3CA-3B06C4D49FDD}"/>
              </a:ext>
            </a:extLst>
          </p:cNvPr>
          <p:cNvSpPr>
            <a:spLocks noGrp="1"/>
          </p:cNvSpPr>
          <p:nvPr>
            <p:ph type="body" sz="quarter" idx="15" hasCustomPrompt="1"/>
          </p:nvPr>
        </p:nvSpPr>
        <p:spPr>
          <a:xfrm>
            <a:off x="5921828" y="2798940"/>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13" name="Text Placeholder 15">
            <a:extLst>
              <a:ext uri="{FF2B5EF4-FFF2-40B4-BE49-F238E27FC236}">
                <a16:creationId xmlns:a16="http://schemas.microsoft.com/office/drawing/2014/main" id="{1DCC2995-DE17-436D-82AE-6E107865CB79}"/>
              </a:ext>
            </a:extLst>
          </p:cNvPr>
          <p:cNvSpPr>
            <a:spLocks noGrp="1"/>
          </p:cNvSpPr>
          <p:nvPr>
            <p:ph type="body" sz="quarter" idx="23" hasCustomPrompt="1"/>
          </p:nvPr>
        </p:nvSpPr>
        <p:spPr>
          <a:xfrm>
            <a:off x="5922254" y="3569311"/>
            <a:ext cx="5433204" cy="365125"/>
          </a:xfrm>
        </p:spPr>
        <p:txBody>
          <a:bodyPr>
            <a:normAutofit/>
          </a:bodyPr>
          <a:lstStyle>
            <a:lvl1pPr marL="0" indent="0">
              <a:buNone/>
              <a:defRPr lang="en-US" sz="2000" kern="1200" cap="all" spc="150" baseline="0" dirty="0">
                <a:solidFill>
                  <a:schemeClr val="tx1"/>
                </a:solidFill>
                <a:latin typeface="+mj-lt"/>
                <a:ea typeface="+mj-ea"/>
                <a:cs typeface="+mj-cs"/>
              </a:defRPr>
            </a:lvl1pPr>
          </a:lstStyle>
          <a:p>
            <a:pPr lvl="0"/>
            <a:r>
              <a:rPr lang="en-US"/>
              <a:t>CLICK TO ADD SUBTITLE</a:t>
            </a:r>
          </a:p>
        </p:txBody>
      </p:sp>
      <p:sp>
        <p:nvSpPr>
          <p:cNvPr id="14" name="Text Placeholder 18">
            <a:extLst>
              <a:ext uri="{FF2B5EF4-FFF2-40B4-BE49-F238E27FC236}">
                <a16:creationId xmlns:a16="http://schemas.microsoft.com/office/drawing/2014/main" id="{C7E70A65-1FB1-4F42-854B-8213ED73F792}"/>
              </a:ext>
            </a:extLst>
          </p:cNvPr>
          <p:cNvSpPr>
            <a:spLocks noGrp="1"/>
          </p:cNvSpPr>
          <p:nvPr>
            <p:ph type="body" sz="quarter" idx="24" hasCustomPrompt="1"/>
          </p:nvPr>
        </p:nvSpPr>
        <p:spPr>
          <a:xfrm>
            <a:off x="5921828" y="3898736"/>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15" name="Text Placeholder 15">
            <a:extLst>
              <a:ext uri="{FF2B5EF4-FFF2-40B4-BE49-F238E27FC236}">
                <a16:creationId xmlns:a16="http://schemas.microsoft.com/office/drawing/2014/main" id="{45657994-DC61-4DEB-BB2B-65DFCA997AF1}"/>
              </a:ext>
            </a:extLst>
          </p:cNvPr>
          <p:cNvSpPr>
            <a:spLocks noGrp="1"/>
          </p:cNvSpPr>
          <p:nvPr>
            <p:ph type="body" sz="quarter" idx="25" hasCustomPrompt="1"/>
          </p:nvPr>
        </p:nvSpPr>
        <p:spPr>
          <a:xfrm>
            <a:off x="5922254" y="4669107"/>
            <a:ext cx="5433204" cy="365125"/>
          </a:xfrm>
        </p:spPr>
        <p:txBody>
          <a:bodyPr>
            <a:normAutofit/>
          </a:bodyPr>
          <a:lstStyle>
            <a:lvl1pPr marL="0" indent="0">
              <a:buNone/>
              <a:defRPr lang="en-US" sz="2000" kern="1200" cap="all" spc="150" baseline="0" dirty="0">
                <a:solidFill>
                  <a:schemeClr val="tx1"/>
                </a:solidFill>
                <a:latin typeface="+mj-lt"/>
                <a:ea typeface="+mj-ea"/>
                <a:cs typeface="+mj-cs"/>
              </a:defRPr>
            </a:lvl1pPr>
          </a:lstStyle>
          <a:p>
            <a:pPr lvl="0"/>
            <a:r>
              <a:rPr lang="en-US"/>
              <a:t>CLICK TO ADD SUBTITLE</a:t>
            </a:r>
          </a:p>
        </p:txBody>
      </p:sp>
      <p:sp>
        <p:nvSpPr>
          <p:cNvPr id="16" name="Text Placeholder 18">
            <a:extLst>
              <a:ext uri="{FF2B5EF4-FFF2-40B4-BE49-F238E27FC236}">
                <a16:creationId xmlns:a16="http://schemas.microsoft.com/office/drawing/2014/main" id="{18397EE2-60CD-47FD-AF8F-83A5324D9D18}"/>
              </a:ext>
            </a:extLst>
          </p:cNvPr>
          <p:cNvSpPr>
            <a:spLocks noGrp="1"/>
          </p:cNvSpPr>
          <p:nvPr>
            <p:ph type="body" sz="quarter" idx="26" hasCustomPrompt="1"/>
          </p:nvPr>
        </p:nvSpPr>
        <p:spPr>
          <a:xfrm>
            <a:off x="5921828" y="4998532"/>
            <a:ext cx="5431971" cy="557950"/>
          </a:xfrm>
        </p:spPr>
        <p:txBody>
          <a:bodyPr>
            <a:normAutofit/>
          </a:bodyPr>
          <a:lstStyle>
            <a:lvl1pPr marL="0" indent="0">
              <a:lnSpc>
                <a:spcPct val="100000"/>
              </a:lnSpc>
              <a:buFont typeface="Arial" panose="020B0604020202020204" pitchFamily="34" charset="0"/>
              <a:buNone/>
              <a:defRPr sz="1400">
                <a:solidFill>
                  <a:schemeClr val="tx1"/>
                </a:solidFill>
              </a:defRPr>
            </a:lvl1pPr>
          </a:lstStyle>
          <a:p>
            <a:pPr lvl="0"/>
            <a:r>
              <a:rPr lang="en-US"/>
              <a:t>Click to add text</a:t>
            </a:r>
          </a:p>
        </p:txBody>
      </p:sp>
      <p:sp>
        <p:nvSpPr>
          <p:cNvPr id="17" name="Date Placeholder 2">
            <a:extLst>
              <a:ext uri="{FF2B5EF4-FFF2-40B4-BE49-F238E27FC236}">
                <a16:creationId xmlns:a16="http://schemas.microsoft.com/office/drawing/2014/main" id="{1E25EFF1-65C7-4F93-8740-46885C6BEA57}"/>
              </a:ext>
            </a:extLst>
          </p:cNvPr>
          <p:cNvSpPr>
            <a:spLocks noGrp="1"/>
          </p:cNvSpPr>
          <p:nvPr>
            <p:ph type="dt" sz="half" idx="20"/>
          </p:nvPr>
        </p:nvSpPr>
        <p:spPr>
          <a:xfrm>
            <a:off x="5919680" y="6356350"/>
            <a:ext cx="947516" cy="365125"/>
          </a:xfrm>
        </p:spPr>
        <p:txBody>
          <a:bodyPr/>
          <a:lstStyle>
            <a:lvl1pPr>
              <a:defRPr sz="900"/>
            </a:lvl1pPr>
          </a:lstStyle>
          <a:p>
            <a:r>
              <a:rPr lang="en-US"/>
              <a:t>20XX</a:t>
            </a:r>
          </a:p>
        </p:txBody>
      </p:sp>
      <p:sp>
        <p:nvSpPr>
          <p:cNvPr id="18" name="Footer Placeholder 3">
            <a:extLst>
              <a:ext uri="{FF2B5EF4-FFF2-40B4-BE49-F238E27FC236}">
                <a16:creationId xmlns:a16="http://schemas.microsoft.com/office/drawing/2014/main" id="{C16D80BF-B599-4FC0-ABD5-98777872FE5F}"/>
              </a:ext>
            </a:extLst>
          </p:cNvPr>
          <p:cNvSpPr>
            <a:spLocks noGrp="1"/>
          </p:cNvSpPr>
          <p:nvPr>
            <p:ph type="ftr" sz="quarter" idx="21"/>
          </p:nvPr>
        </p:nvSpPr>
        <p:spPr>
          <a:xfrm>
            <a:off x="7161955" y="6356350"/>
            <a:ext cx="3243942" cy="365125"/>
          </a:xfrm>
        </p:spPr>
        <p:txBody>
          <a:bodyPr/>
          <a:lstStyle>
            <a:lvl1pPr>
              <a:defRPr sz="900"/>
            </a:lvl1pPr>
          </a:lstStyle>
          <a:p>
            <a:r>
              <a:rPr lang="en-US"/>
              <a:t>Pitch Deck</a:t>
            </a:r>
          </a:p>
        </p:txBody>
      </p:sp>
      <p:sp>
        <p:nvSpPr>
          <p:cNvPr id="19" name="Slide Number Placeholder 4">
            <a:extLst>
              <a:ext uri="{FF2B5EF4-FFF2-40B4-BE49-F238E27FC236}">
                <a16:creationId xmlns:a16="http://schemas.microsoft.com/office/drawing/2014/main" id="{F64421B1-FF90-4939-90BD-8206DE5036D0}"/>
              </a:ext>
            </a:extLst>
          </p:cNvPr>
          <p:cNvSpPr>
            <a:spLocks noGrp="1"/>
          </p:cNvSpPr>
          <p:nvPr>
            <p:ph type="sldNum" sz="quarter" idx="22"/>
          </p:nvPr>
        </p:nvSpPr>
        <p:spPr>
          <a:xfrm>
            <a:off x="10700656" y="6356350"/>
            <a:ext cx="653143" cy="365125"/>
          </a:xfrm>
        </p:spPr>
        <p:txBody>
          <a:bodyPr/>
          <a:lstStyle>
            <a:lvl1pPr>
              <a:defRPr sz="900"/>
            </a:lvl1pPr>
          </a:lstStyle>
          <a:p>
            <a:fld id="{B5CEABB6-07DC-46E8-9B57-56EC44A396E5}" type="slidenum">
              <a:rPr lang="en-US" smtClean="0"/>
              <a:pPr/>
              <a:t>‹#›</a:t>
            </a:fld>
            <a:endParaRPr lang="en-US"/>
          </a:p>
        </p:txBody>
      </p:sp>
    </p:spTree>
    <p:extLst>
      <p:ext uri="{BB962C8B-B14F-4D97-AF65-F5344CB8AC3E}">
        <p14:creationId xmlns:p14="http://schemas.microsoft.com/office/powerpoint/2010/main" val="2647987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hree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cap="all"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43104" y="2776936"/>
            <a:ext cx="2882475" cy="823912"/>
          </a:xfrm>
        </p:spPr>
        <p:txBody>
          <a:bodyPr anchor="b">
            <a:noAutofit/>
          </a:bodyPr>
          <a:lstStyle>
            <a:lvl1pPr marL="0" indent="0">
              <a:buNone/>
              <a:defRPr lang="en-US" sz="2000" kern="1200" cap="all"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1243104"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4647665" y="2776936"/>
            <a:ext cx="2896671" cy="823912"/>
          </a:xfrm>
        </p:spPr>
        <p:txBody>
          <a:bodyPr anchor="b">
            <a:noAutofit/>
          </a:bodyPr>
          <a:lstStyle>
            <a:lvl1pPr marL="0" indent="0">
              <a:buNone/>
              <a:defRPr lang="en-US" sz="2000" kern="1200" cap="all"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4647665" y="3834606"/>
            <a:ext cx="2896671"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6" name="Straight Connector 15">
            <a:extLst>
              <a:ext uri="{FF2B5EF4-FFF2-40B4-BE49-F238E27FC236}">
                <a16:creationId xmlns:a16="http://schemas.microsoft.com/office/drawing/2014/main" id="{463D7850-C2A6-43CE-BBE4-8E81A0A593BF}"/>
              </a:ext>
              <a:ext uri="{C183D7F6-B498-43B3-948B-1728B52AA6E4}">
                <adec:decorative xmlns:adec="http://schemas.microsoft.com/office/drawing/2017/decorative" val="1"/>
              </a:ext>
            </a:extLst>
          </p:cNvPr>
          <p:cNvCxnSpPr>
            <a:cxnSpLocks/>
          </p:cNvCxnSpPr>
          <p:nvPr/>
        </p:nvCxnSpPr>
        <p:spPr>
          <a:xfrm flipH="1">
            <a:off x="0" y="0"/>
            <a:ext cx="1238250"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 uri="{C183D7F6-B498-43B3-948B-1728B52AA6E4}">
                <adec:decorative xmlns:adec="http://schemas.microsoft.com/office/drawing/2017/decorative" val="1"/>
              </a:ext>
            </a:extLst>
          </p:cNvPr>
          <p:cNvCxnSpPr>
            <a:cxnSpLocks/>
          </p:cNvCxnSpPr>
          <p:nvPr/>
        </p:nvCxnSpPr>
        <p:spPr>
          <a:xfrm flipH="1">
            <a:off x="0" y="0"/>
            <a:ext cx="2238376"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8066421" y="2776936"/>
            <a:ext cx="2882475" cy="823912"/>
          </a:xfrm>
        </p:spPr>
        <p:txBody>
          <a:bodyPr anchor="b">
            <a:noAutofit/>
          </a:bodyPr>
          <a:lstStyle>
            <a:lvl1pPr marL="0" indent="0">
              <a:buNone/>
              <a:defRPr lang="en-US" sz="2000" kern="1200" cap="all"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8066421"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a:p>
        </p:txBody>
      </p:sp>
    </p:spTree>
    <p:extLst>
      <p:ext uri="{BB962C8B-B14F-4D97-AF65-F5344CB8AC3E}">
        <p14:creationId xmlns:p14="http://schemas.microsoft.com/office/powerpoint/2010/main" val="4203189534"/>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4C17E5-24ED-44BC-BA50-02EF903552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33D101-3AF0-4F06-90ED-B83615C36C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AE9FDE-AF95-49F8-A927-35A23C9E65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20XX</a:t>
            </a:r>
          </a:p>
        </p:txBody>
      </p:sp>
      <p:sp>
        <p:nvSpPr>
          <p:cNvPr id="5" name="Footer Placeholder 4">
            <a:extLst>
              <a:ext uri="{FF2B5EF4-FFF2-40B4-BE49-F238E27FC236}">
                <a16:creationId xmlns:a16="http://schemas.microsoft.com/office/drawing/2014/main" id="{CC2E900D-8FF9-4E80-860D-89C2D3B4E4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a:t>Pitch Deck</a:t>
            </a:r>
          </a:p>
        </p:txBody>
      </p:sp>
      <p:sp>
        <p:nvSpPr>
          <p:cNvPr id="6" name="Slide Number Placeholder 5">
            <a:extLst>
              <a:ext uri="{FF2B5EF4-FFF2-40B4-BE49-F238E27FC236}">
                <a16:creationId xmlns:a16="http://schemas.microsoft.com/office/drawing/2014/main" id="{F1A66A0C-1415-46A3-A1FF-BE18C70873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5CEABB6-07DC-46E8-9B57-56EC44A396E5}" type="slidenum">
              <a:rPr lang="en-US" smtClean="0"/>
              <a:pPr/>
              <a:t>‹#›</a:t>
            </a:fld>
            <a:endParaRPr lang="en-US"/>
          </a:p>
        </p:txBody>
      </p:sp>
    </p:spTree>
    <p:extLst>
      <p:ext uri="{BB962C8B-B14F-4D97-AF65-F5344CB8AC3E}">
        <p14:creationId xmlns:p14="http://schemas.microsoft.com/office/powerpoint/2010/main" val="1928452137"/>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70" r:id="rId3"/>
    <p:sldLayoutId id="2147483688" r:id="rId4"/>
    <p:sldLayoutId id="2147483694" r:id="rId5"/>
    <p:sldLayoutId id="2147483697" r:id="rId6"/>
    <p:sldLayoutId id="2147483673" r:id="rId7"/>
    <p:sldLayoutId id="2147483676" r:id="rId8"/>
    <p:sldLayoutId id="2147483672" r:id="rId9"/>
    <p:sldLayoutId id="2147483699" r:id="rId10"/>
    <p:sldLayoutId id="2147483671" r:id="rId11"/>
    <p:sldLayoutId id="2147483700" r:id="rId12"/>
    <p:sldLayoutId id="2147483679" r:id="rId13"/>
    <p:sldLayoutId id="2147483692" r:id="rId14"/>
    <p:sldLayoutId id="2147483681" r:id="rId15"/>
    <p:sldLayoutId id="2147483674" r:id="rId16"/>
    <p:sldLayoutId id="2147483675" r:id="rId17"/>
    <p:sldLayoutId id="2147483696" r:id="rId18"/>
    <p:sldLayoutId id="2147483677" r:id="rId19"/>
    <p:sldLayoutId id="2147483678" r:id="rId20"/>
  </p:sldLayoutIdLst>
  <p:hf hdr="0"/>
  <p:txStyles>
    <p:titleStyle>
      <a:lvl1pPr algn="l" defTabSz="914400" rtl="0" eaLnBrk="1" latinLnBrk="0" hangingPunct="1">
        <a:lnSpc>
          <a:spcPct val="90000"/>
        </a:lnSpc>
        <a:spcBef>
          <a:spcPct val="0"/>
        </a:spcBef>
        <a:buNone/>
        <a:defRPr sz="44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8.png"/><Relationship Id="rId1" Type="http://schemas.openxmlformats.org/officeDocument/2006/relationships/slideLayout" Target="../slideLayouts/slideLayout10.xml"/><Relationship Id="rId4" Type="http://schemas.openxmlformats.org/officeDocument/2006/relationships/image" Target="../media/image39.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6416040" y="4434840"/>
            <a:ext cx="4941771" cy="1122202"/>
          </a:xfrm>
        </p:spPr>
        <p:txBody>
          <a:bodyPr/>
          <a:lstStyle/>
          <a:p>
            <a:pPr algn="l"/>
            <a:r>
              <a:rPr lang="en-US" b="0" i="0" u="none" strike="noStrike" baseline="0">
                <a:latin typeface="URWPalladioL-Roma"/>
              </a:rPr>
              <a:t>Image inpainting: </a:t>
            </a:r>
            <a:br>
              <a:rPr lang="en-US" sz="2000" b="0" i="0" u="none" strike="noStrike" baseline="0">
                <a:latin typeface="URWPalladioL-Roma"/>
              </a:rPr>
            </a:br>
            <a:r>
              <a:rPr lang="en-US" sz="2000" b="0" i="0" u="none" strike="noStrike" baseline="0" err="1">
                <a:latin typeface="URWPalladioL-Roma"/>
              </a:rPr>
              <a:t>gan</a:t>
            </a:r>
            <a:r>
              <a:rPr lang="en-US" sz="2000" b="0" i="0" u="none" strike="noStrike" baseline="0">
                <a:latin typeface="URWPalladioL-Roma"/>
              </a:rPr>
              <a:t> vs diffusion models</a:t>
            </a:r>
            <a:endParaRPr lang="en-US" sz="4000"/>
          </a:p>
        </p:txBody>
      </p:sp>
      <p:sp>
        <p:nvSpPr>
          <p:cNvPr id="3" name="Subtitle 2">
            <a:extLst>
              <a:ext uri="{FF2B5EF4-FFF2-40B4-BE49-F238E27FC236}">
                <a16:creationId xmlns:a16="http://schemas.microsoft.com/office/drawing/2014/main" id="{1901B20D-4C28-4DA3-ABBD-718C22A5E58B}"/>
              </a:ext>
            </a:extLst>
          </p:cNvPr>
          <p:cNvSpPr>
            <a:spLocks noGrp="1"/>
          </p:cNvSpPr>
          <p:nvPr>
            <p:ph type="subTitle" idx="1"/>
          </p:nvPr>
        </p:nvSpPr>
        <p:spPr>
          <a:xfrm>
            <a:off x="6416041" y="5586890"/>
            <a:ext cx="4941770" cy="396660"/>
          </a:xfrm>
        </p:spPr>
        <p:txBody>
          <a:bodyPr>
            <a:normAutofit/>
          </a:bodyPr>
          <a:lstStyle/>
          <a:p>
            <a:r>
              <a:rPr lang="en-US" err="1"/>
              <a:t>Saghar</a:t>
            </a:r>
            <a:r>
              <a:rPr lang="en-US"/>
              <a:t> </a:t>
            </a:r>
            <a:r>
              <a:rPr lang="en-US" err="1"/>
              <a:t>Ghaffari</a:t>
            </a:r>
            <a:r>
              <a:rPr lang="en-US"/>
              <a:t> &amp; Ana María Jaramillo</a:t>
            </a:r>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5145922" y="227189"/>
            <a:ext cx="3139440" cy="1325563"/>
          </a:xfrm>
        </p:spPr>
        <p:txBody>
          <a:bodyPr/>
          <a:lstStyle/>
          <a:p>
            <a:r>
              <a:rPr lang="en-US"/>
              <a:t>Side by side</a:t>
            </a:r>
          </a:p>
        </p:txBody>
      </p:sp>
      <p:sp>
        <p:nvSpPr>
          <p:cNvPr id="20" name="Date Placeholder 19">
            <a:extLst>
              <a:ext uri="{FF2B5EF4-FFF2-40B4-BE49-F238E27FC236}">
                <a16:creationId xmlns:a16="http://schemas.microsoft.com/office/drawing/2014/main" id="{A74D661B-510C-4CF2-BF77-3EAFB649883D}"/>
              </a:ext>
            </a:extLst>
          </p:cNvPr>
          <p:cNvSpPr>
            <a:spLocks noGrp="1"/>
          </p:cNvSpPr>
          <p:nvPr>
            <p:ph type="dt" sz="half" idx="20"/>
          </p:nvPr>
        </p:nvSpPr>
        <p:spPr>
          <a:xfrm>
            <a:off x="5919680" y="6356350"/>
            <a:ext cx="947516" cy="365125"/>
          </a:xfrm>
        </p:spPr>
        <p:txBody>
          <a:bodyPr/>
          <a:lstStyle/>
          <a:p>
            <a:r>
              <a:rPr lang="en-US"/>
              <a:t>20XX</a:t>
            </a:r>
          </a:p>
        </p:txBody>
      </p:sp>
      <p:sp>
        <p:nvSpPr>
          <p:cNvPr id="21" name="Footer Placeholder 20">
            <a:extLst>
              <a:ext uri="{FF2B5EF4-FFF2-40B4-BE49-F238E27FC236}">
                <a16:creationId xmlns:a16="http://schemas.microsoft.com/office/drawing/2014/main" id="{7E44CAC0-3B5A-49F6-A2CB-0BC80D111A87}"/>
              </a:ext>
            </a:extLst>
          </p:cNvPr>
          <p:cNvSpPr>
            <a:spLocks noGrp="1"/>
          </p:cNvSpPr>
          <p:nvPr>
            <p:ph type="ftr" sz="quarter" idx="21"/>
          </p:nvPr>
        </p:nvSpPr>
        <p:spPr>
          <a:xfrm>
            <a:off x="7161955" y="6356350"/>
            <a:ext cx="3243942" cy="365125"/>
          </a:xfrm>
        </p:spPr>
        <p:txBody>
          <a:bodyPr/>
          <a:lstStyle/>
          <a:p>
            <a:r>
              <a:rPr lang="en-US"/>
              <a:t>Pitch Deck</a:t>
            </a:r>
          </a:p>
        </p:txBody>
      </p:sp>
      <p:sp>
        <p:nvSpPr>
          <p:cNvPr id="22" name="Slide Number Placeholder 21">
            <a:extLst>
              <a:ext uri="{FF2B5EF4-FFF2-40B4-BE49-F238E27FC236}">
                <a16:creationId xmlns:a16="http://schemas.microsoft.com/office/drawing/2014/main" id="{5D1BD041-3428-4D62-934F-F3FF6D36F90F}"/>
              </a:ext>
            </a:extLst>
          </p:cNvPr>
          <p:cNvSpPr>
            <a:spLocks noGrp="1"/>
          </p:cNvSpPr>
          <p:nvPr>
            <p:ph type="sldNum" sz="quarter" idx="22"/>
          </p:nvPr>
        </p:nvSpPr>
        <p:spPr>
          <a:xfrm>
            <a:off x="10700656" y="6356350"/>
            <a:ext cx="653143" cy="365125"/>
          </a:xfrm>
        </p:spPr>
        <p:txBody>
          <a:bodyPr/>
          <a:lstStyle/>
          <a:p>
            <a:fld id="{B5CEABB6-07DC-46E8-9B57-56EC44A396E5}" type="slidenum">
              <a:rPr lang="en-US" smtClean="0"/>
              <a:pPr/>
              <a:t>10</a:t>
            </a:fld>
            <a:endParaRPr lang="en-US"/>
          </a:p>
        </p:txBody>
      </p:sp>
      <p:pic>
        <p:nvPicPr>
          <p:cNvPr id="4" name="Picture 3" descr="A diagram of a function&#10;&#10;Description automatically generated">
            <a:extLst>
              <a:ext uri="{FF2B5EF4-FFF2-40B4-BE49-F238E27FC236}">
                <a16:creationId xmlns:a16="http://schemas.microsoft.com/office/drawing/2014/main" id="{9C549ED8-FD91-36C0-B2BD-E385275D4E27}"/>
              </a:ext>
            </a:extLst>
          </p:cNvPr>
          <p:cNvPicPr>
            <a:picLocks noChangeAspect="1"/>
          </p:cNvPicPr>
          <p:nvPr/>
        </p:nvPicPr>
        <p:blipFill>
          <a:blip r:embed="rId2"/>
          <a:stretch>
            <a:fillRect/>
          </a:stretch>
        </p:blipFill>
        <p:spPr>
          <a:xfrm>
            <a:off x="2259903" y="2161000"/>
            <a:ext cx="8603425" cy="3394549"/>
          </a:xfrm>
          <a:prstGeom prst="rect">
            <a:avLst/>
          </a:prstGeom>
        </p:spPr>
      </p:pic>
    </p:spTree>
    <p:extLst>
      <p:ext uri="{BB962C8B-B14F-4D97-AF65-F5344CB8AC3E}">
        <p14:creationId xmlns:p14="http://schemas.microsoft.com/office/powerpoint/2010/main" val="751565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DE7F2-E890-4744-88DD-A75F5E300513}"/>
              </a:ext>
            </a:extLst>
          </p:cNvPr>
          <p:cNvSpPr>
            <a:spLocks noGrp="1"/>
          </p:cNvSpPr>
          <p:nvPr>
            <p:ph type="ctrTitle"/>
          </p:nvPr>
        </p:nvSpPr>
        <p:spPr>
          <a:xfrm>
            <a:off x="6991350" y="2571235"/>
            <a:ext cx="4179570" cy="1715531"/>
          </a:xfrm>
        </p:spPr>
        <p:txBody>
          <a:bodyPr/>
          <a:lstStyle/>
          <a:p>
            <a:r>
              <a:rPr lang="en-US"/>
              <a:t>results</a:t>
            </a:r>
          </a:p>
        </p:txBody>
      </p:sp>
    </p:spTree>
    <p:extLst>
      <p:ext uri="{BB962C8B-B14F-4D97-AF65-F5344CB8AC3E}">
        <p14:creationId xmlns:p14="http://schemas.microsoft.com/office/powerpoint/2010/main" val="37088581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Date Placeholder 19">
            <a:extLst>
              <a:ext uri="{FF2B5EF4-FFF2-40B4-BE49-F238E27FC236}">
                <a16:creationId xmlns:a16="http://schemas.microsoft.com/office/drawing/2014/main" id="{A74D661B-510C-4CF2-BF77-3EAFB649883D}"/>
              </a:ext>
            </a:extLst>
          </p:cNvPr>
          <p:cNvSpPr>
            <a:spLocks noGrp="1"/>
          </p:cNvSpPr>
          <p:nvPr>
            <p:ph type="dt" sz="half" idx="20"/>
          </p:nvPr>
        </p:nvSpPr>
        <p:spPr>
          <a:xfrm>
            <a:off x="5919680" y="6356350"/>
            <a:ext cx="947516" cy="365125"/>
          </a:xfrm>
        </p:spPr>
        <p:txBody>
          <a:bodyPr/>
          <a:lstStyle/>
          <a:p>
            <a:r>
              <a:rPr lang="en-US"/>
              <a:t>2024</a:t>
            </a:r>
          </a:p>
        </p:txBody>
      </p:sp>
      <p:sp>
        <p:nvSpPr>
          <p:cNvPr id="22" name="Slide Number Placeholder 21">
            <a:extLst>
              <a:ext uri="{FF2B5EF4-FFF2-40B4-BE49-F238E27FC236}">
                <a16:creationId xmlns:a16="http://schemas.microsoft.com/office/drawing/2014/main" id="{5D1BD041-3428-4D62-934F-F3FF6D36F90F}"/>
              </a:ext>
            </a:extLst>
          </p:cNvPr>
          <p:cNvSpPr>
            <a:spLocks noGrp="1"/>
          </p:cNvSpPr>
          <p:nvPr>
            <p:ph type="sldNum" sz="quarter" idx="22"/>
          </p:nvPr>
        </p:nvSpPr>
        <p:spPr>
          <a:xfrm>
            <a:off x="10700656" y="6356350"/>
            <a:ext cx="653143" cy="365125"/>
          </a:xfrm>
        </p:spPr>
        <p:txBody>
          <a:bodyPr/>
          <a:lstStyle/>
          <a:p>
            <a:fld id="{B5CEABB6-07DC-46E8-9B57-56EC44A396E5}" type="slidenum">
              <a:rPr lang="en-US" smtClean="0"/>
              <a:pPr/>
              <a:t>12</a:t>
            </a:fld>
            <a:endParaRPr lang="en-US"/>
          </a:p>
        </p:txBody>
      </p:sp>
      <p:sp>
        <p:nvSpPr>
          <p:cNvPr id="36" name="Title 1">
            <a:extLst>
              <a:ext uri="{FF2B5EF4-FFF2-40B4-BE49-F238E27FC236}">
                <a16:creationId xmlns:a16="http://schemas.microsoft.com/office/drawing/2014/main" id="{B9A048C4-6D26-4E18-7FF4-3F1FAB7FA4DE}"/>
              </a:ext>
            </a:extLst>
          </p:cNvPr>
          <p:cNvSpPr>
            <a:spLocks noGrp="1"/>
          </p:cNvSpPr>
          <p:nvPr>
            <p:ph type="title"/>
          </p:nvPr>
        </p:nvSpPr>
        <p:spPr>
          <a:xfrm>
            <a:off x="5297476" y="1010235"/>
            <a:ext cx="3139440" cy="589076"/>
          </a:xfrm>
          <a:ln>
            <a:solidFill>
              <a:schemeClr val="tx1"/>
            </a:solidFill>
            <a:prstDash val="dash"/>
          </a:ln>
        </p:spPr>
        <p:txBody>
          <a:bodyPr/>
          <a:lstStyle/>
          <a:p>
            <a:pPr algn="ctr"/>
            <a:r>
              <a:rPr lang="en-US"/>
              <a:t>loss</a:t>
            </a:r>
          </a:p>
        </p:txBody>
      </p:sp>
      <p:sp>
        <p:nvSpPr>
          <p:cNvPr id="37" name="Rectangle 36">
            <a:extLst>
              <a:ext uri="{FF2B5EF4-FFF2-40B4-BE49-F238E27FC236}">
                <a16:creationId xmlns:a16="http://schemas.microsoft.com/office/drawing/2014/main" id="{DE73AC5A-2285-04A6-A910-BF5C60025266}"/>
              </a:ext>
            </a:extLst>
          </p:cNvPr>
          <p:cNvSpPr/>
          <p:nvPr/>
        </p:nvSpPr>
        <p:spPr>
          <a:xfrm>
            <a:off x="2826020" y="2147465"/>
            <a:ext cx="2862470" cy="58907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A0BDFC6C-8C53-32A7-9911-053B32A7EFC9}"/>
              </a:ext>
            </a:extLst>
          </p:cNvPr>
          <p:cNvSpPr txBox="1"/>
          <p:nvPr/>
        </p:nvSpPr>
        <p:spPr>
          <a:xfrm>
            <a:off x="2978420" y="2257337"/>
            <a:ext cx="2557669" cy="369332"/>
          </a:xfrm>
          <a:prstGeom prst="rect">
            <a:avLst/>
          </a:prstGeom>
          <a:noFill/>
        </p:spPr>
        <p:txBody>
          <a:bodyPr wrap="square" rtlCol="0">
            <a:spAutoFit/>
          </a:bodyPr>
          <a:lstStyle/>
          <a:p>
            <a:pPr algn="ctr"/>
            <a:r>
              <a:rPr lang="en-US"/>
              <a:t>GAN</a:t>
            </a:r>
          </a:p>
        </p:txBody>
      </p:sp>
      <p:sp>
        <p:nvSpPr>
          <p:cNvPr id="39" name="Rectangle 38">
            <a:extLst>
              <a:ext uri="{FF2B5EF4-FFF2-40B4-BE49-F238E27FC236}">
                <a16:creationId xmlns:a16="http://schemas.microsoft.com/office/drawing/2014/main" id="{0AA76DF2-D530-2F4A-5BDD-3C8E46C003C5}"/>
              </a:ext>
            </a:extLst>
          </p:cNvPr>
          <p:cNvSpPr/>
          <p:nvPr/>
        </p:nvSpPr>
        <p:spPr>
          <a:xfrm>
            <a:off x="7372338" y="2147465"/>
            <a:ext cx="2862470" cy="58907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BC175307-2A5A-8F62-61D1-64169F63D02F}"/>
              </a:ext>
            </a:extLst>
          </p:cNvPr>
          <p:cNvSpPr txBox="1"/>
          <p:nvPr/>
        </p:nvSpPr>
        <p:spPr>
          <a:xfrm>
            <a:off x="7380759" y="2257337"/>
            <a:ext cx="2557669" cy="369332"/>
          </a:xfrm>
          <a:prstGeom prst="rect">
            <a:avLst/>
          </a:prstGeom>
          <a:noFill/>
        </p:spPr>
        <p:txBody>
          <a:bodyPr wrap="square" rtlCol="0">
            <a:spAutoFit/>
          </a:bodyPr>
          <a:lstStyle/>
          <a:p>
            <a:pPr algn="ctr"/>
            <a:r>
              <a:rPr lang="en-US"/>
              <a:t>DIFFUSION MODEL</a:t>
            </a:r>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E7BE8EDC-93A5-850B-1CD6-CBB5A2B444C7}"/>
                  </a:ext>
                </a:extLst>
              </p:cNvPr>
              <p:cNvSpPr/>
              <p:nvPr/>
            </p:nvSpPr>
            <p:spPr>
              <a:xfrm>
                <a:off x="2320877" y="3144691"/>
                <a:ext cx="3872753" cy="2541494"/>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 Discriminator loss: binary cross-entropy loss function</a:t>
                </a:r>
              </a:p>
              <a:p>
                <a:pPr algn="ctr">
                  <a:lnSpc>
                    <a:spcPct val="150000"/>
                  </a:lnSpc>
                </a:pPr>
                <a14:m>
                  <m:oMathPara xmlns:m="http://schemas.openxmlformats.org/officeDocument/2006/math">
                    <m:oMathParaPr>
                      <m:jc m:val="centerGroup"/>
                    </m:oMathParaPr>
                    <m:oMath xmlns:m="http://schemas.openxmlformats.org/officeDocument/2006/math">
                      <m:f>
                        <m:fPr>
                          <m:ctrlPr>
                            <a:rPr lang="en-US" sz="1200" i="1" smtClean="0">
                              <a:solidFill>
                                <a:schemeClr val="tx1"/>
                              </a:solidFill>
                              <a:latin typeface="Cambria Math" panose="02040503050406030204" pitchFamily="18" charset="0"/>
                            </a:rPr>
                          </m:ctrlPr>
                        </m:fPr>
                        <m:num>
                          <m:r>
                            <a:rPr lang="en-US" sz="1200" b="0" i="1" smtClean="0">
                              <a:solidFill>
                                <a:schemeClr val="tx1"/>
                              </a:solidFill>
                              <a:latin typeface="Cambria Math" panose="02040503050406030204" pitchFamily="18" charset="0"/>
                            </a:rPr>
                            <m:t>𝑅𝑒𝑎𝑙</m:t>
                          </m:r>
                          <m:r>
                            <a:rPr lang="en-US" sz="1200" b="0" i="1" smtClean="0">
                              <a:solidFill>
                                <a:schemeClr val="tx1"/>
                              </a:solidFill>
                              <a:latin typeface="Cambria Math" panose="02040503050406030204" pitchFamily="18" charset="0"/>
                            </a:rPr>
                            <m:t> </m:t>
                          </m:r>
                          <m:r>
                            <a:rPr lang="en-US" sz="1200" b="0" i="1" smtClean="0">
                              <a:solidFill>
                                <a:schemeClr val="tx1"/>
                              </a:solidFill>
                              <a:latin typeface="Cambria Math" panose="02040503050406030204" pitchFamily="18" charset="0"/>
                            </a:rPr>
                            <m:t>𝑖𝑚𝑎𝑔𝑒</m:t>
                          </m:r>
                          <m:r>
                            <a:rPr lang="en-US" sz="1200" b="0" i="1" smtClean="0">
                              <a:solidFill>
                                <a:schemeClr val="tx1"/>
                              </a:solidFill>
                              <a:latin typeface="Cambria Math" panose="02040503050406030204" pitchFamily="18" charset="0"/>
                            </a:rPr>
                            <m:t> </m:t>
                          </m:r>
                          <m:r>
                            <a:rPr lang="en-US" sz="1200" b="0" i="1" smtClean="0">
                              <a:solidFill>
                                <a:schemeClr val="tx1"/>
                              </a:solidFill>
                              <a:latin typeface="Cambria Math" panose="02040503050406030204" pitchFamily="18" charset="0"/>
                            </a:rPr>
                            <m:t>𝑙𝑜𝑠𝑠</m:t>
                          </m:r>
                          <m:r>
                            <a:rPr lang="en-US" sz="1200" b="0" i="1" smtClean="0">
                              <a:solidFill>
                                <a:schemeClr val="tx1"/>
                              </a:solidFill>
                              <a:latin typeface="Cambria Math" panose="02040503050406030204" pitchFamily="18" charset="0"/>
                            </a:rPr>
                            <m:t>+</m:t>
                          </m:r>
                          <m:r>
                            <a:rPr lang="en-US" sz="1200" b="0" i="1" smtClean="0">
                              <a:solidFill>
                                <a:schemeClr val="tx1"/>
                              </a:solidFill>
                              <a:latin typeface="Cambria Math" panose="02040503050406030204" pitchFamily="18" charset="0"/>
                            </a:rPr>
                            <m:t>𝐹𝑎𝑘𝑒</m:t>
                          </m:r>
                          <m:r>
                            <a:rPr lang="en-US" sz="1200" b="0" i="1" smtClean="0">
                              <a:solidFill>
                                <a:schemeClr val="tx1"/>
                              </a:solidFill>
                              <a:latin typeface="Cambria Math" panose="02040503050406030204" pitchFamily="18" charset="0"/>
                            </a:rPr>
                            <m:t> </m:t>
                          </m:r>
                          <m:r>
                            <a:rPr lang="en-US" sz="1200" b="0" i="1" smtClean="0">
                              <a:solidFill>
                                <a:schemeClr val="tx1"/>
                              </a:solidFill>
                              <a:latin typeface="Cambria Math" panose="02040503050406030204" pitchFamily="18" charset="0"/>
                            </a:rPr>
                            <m:t>𝑖𝑚𝑎𝑔𝑒</m:t>
                          </m:r>
                          <m:r>
                            <a:rPr lang="en-US" sz="1200" b="0" i="1" smtClean="0">
                              <a:solidFill>
                                <a:schemeClr val="tx1"/>
                              </a:solidFill>
                              <a:latin typeface="Cambria Math" panose="02040503050406030204" pitchFamily="18" charset="0"/>
                            </a:rPr>
                            <m:t> </m:t>
                          </m:r>
                          <m:r>
                            <a:rPr lang="en-US" sz="1200" b="0" i="1" smtClean="0">
                              <a:solidFill>
                                <a:schemeClr val="tx1"/>
                              </a:solidFill>
                              <a:latin typeface="Cambria Math" panose="02040503050406030204" pitchFamily="18" charset="0"/>
                            </a:rPr>
                            <m:t>𝑙𝑜𝑠𝑠</m:t>
                          </m:r>
                        </m:num>
                        <m:den>
                          <m:r>
                            <a:rPr lang="en-US" sz="1200" b="0" i="1" smtClean="0">
                              <a:solidFill>
                                <a:schemeClr val="tx1"/>
                              </a:solidFill>
                              <a:latin typeface="Cambria Math" panose="02040503050406030204" pitchFamily="18" charset="0"/>
                            </a:rPr>
                            <m:t>2</m:t>
                          </m:r>
                        </m:den>
                      </m:f>
                    </m:oMath>
                  </m:oMathPara>
                </a14:m>
                <a:endParaRPr lang="en-US">
                  <a:solidFill>
                    <a:schemeClr val="tx1"/>
                  </a:solidFill>
                </a:endParaRPr>
              </a:p>
              <a:p>
                <a:pPr algn="ctr"/>
                <a:r>
                  <a:rPr lang="en-US">
                    <a:solidFill>
                      <a:schemeClr val="tx1"/>
                    </a:solidFill>
                  </a:rPr>
                  <a:t>- Generator loss: </a:t>
                </a:r>
              </a:p>
              <a:p>
                <a:pPr algn="ctr"/>
                <a:r>
                  <a:rPr lang="en-US">
                    <a:solidFill>
                      <a:schemeClr val="tx1"/>
                    </a:solidFill>
                  </a:rPr>
                  <a:t>binary cross-entropy loss function.</a:t>
                </a:r>
              </a:p>
              <a:p>
                <a:pPr algn="ctr"/>
                <a:r>
                  <a:rPr lang="en-US">
                    <a:solidFill>
                      <a:schemeClr val="tx1"/>
                    </a:solidFill>
                  </a:rPr>
                  <a:t>- Repair generator loss: MSE</a:t>
                </a:r>
              </a:p>
            </p:txBody>
          </p:sp>
        </mc:Choice>
        <mc:Fallback xmlns="">
          <p:sp>
            <p:nvSpPr>
              <p:cNvPr id="2" name="Rectangle 1">
                <a:extLst>
                  <a:ext uri="{FF2B5EF4-FFF2-40B4-BE49-F238E27FC236}">
                    <a16:creationId xmlns:a16="http://schemas.microsoft.com/office/drawing/2014/main" id="{E7BE8EDC-93A5-850B-1CD6-CBB5A2B444C7}"/>
                  </a:ext>
                </a:extLst>
              </p:cNvPr>
              <p:cNvSpPr>
                <a:spLocks noRot="1" noChangeAspect="1" noMove="1" noResize="1" noEditPoints="1" noAdjustHandles="1" noChangeArrowheads="1" noChangeShapeType="1" noTextEdit="1"/>
              </p:cNvSpPr>
              <p:nvPr/>
            </p:nvSpPr>
            <p:spPr>
              <a:xfrm>
                <a:off x="2320877" y="3144691"/>
                <a:ext cx="3872753" cy="2541494"/>
              </a:xfrm>
              <a:prstGeom prst="rect">
                <a:avLst/>
              </a:prstGeom>
              <a:blipFill>
                <a:blip r:embed="rId3"/>
                <a:stretch>
                  <a:fillRect/>
                </a:stretch>
              </a:blipFill>
              <a:ln>
                <a:solidFill>
                  <a:schemeClr val="tx1"/>
                </a:solidFill>
              </a:ln>
            </p:spPr>
            <p:txBody>
              <a:bodyPr/>
              <a:lstStyle/>
              <a:p>
                <a:r>
                  <a:rPr lang="en-US">
                    <a:noFill/>
                  </a:rPr>
                  <a:t> </a:t>
                </a:r>
              </a:p>
            </p:txBody>
          </p:sp>
        </mc:Fallback>
      </mc:AlternateContent>
      <p:sp>
        <p:nvSpPr>
          <p:cNvPr id="3" name="Rectangle 2">
            <a:extLst>
              <a:ext uri="{FF2B5EF4-FFF2-40B4-BE49-F238E27FC236}">
                <a16:creationId xmlns:a16="http://schemas.microsoft.com/office/drawing/2014/main" id="{5EC0484B-5236-560A-8CDC-18E89C3450A7}"/>
              </a:ext>
            </a:extLst>
          </p:cNvPr>
          <p:cNvSpPr/>
          <p:nvPr/>
        </p:nvSpPr>
        <p:spPr>
          <a:xfrm>
            <a:off x="6867196" y="3134462"/>
            <a:ext cx="3872753" cy="58907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MSE</a:t>
            </a:r>
          </a:p>
        </p:txBody>
      </p:sp>
      <p:cxnSp>
        <p:nvCxnSpPr>
          <p:cNvPr id="5" name="Straight Arrow Connector 4">
            <a:extLst>
              <a:ext uri="{FF2B5EF4-FFF2-40B4-BE49-F238E27FC236}">
                <a16:creationId xmlns:a16="http://schemas.microsoft.com/office/drawing/2014/main" id="{2E83C4E4-492D-C615-4E0B-D1C8BB36B8FC}"/>
              </a:ext>
            </a:extLst>
          </p:cNvPr>
          <p:cNvCxnSpPr>
            <a:stCxn id="37" idx="2"/>
            <a:endCxn id="2" idx="0"/>
          </p:cNvCxnSpPr>
          <p:nvPr/>
        </p:nvCxnSpPr>
        <p:spPr>
          <a:xfrm flipH="1">
            <a:off x="4257254" y="2736541"/>
            <a:ext cx="1" cy="408150"/>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15248054-D0C6-2F9F-8120-4F4D66E67E10}"/>
              </a:ext>
            </a:extLst>
          </p:cNvPr>
          <p:cNvCxnSpPr/>
          <p:nvPr/>
        </p:nvCxnSpPr>
        <p:spPr>
          <a:xfrm flipH="1">
            <a:off x="8803573" y="2736541"/>
            <a:ext cx="1" cy="408150"/>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Connector: Elbow 11">
            <a:extLst>
              <a:ext uri="{FF2B5EF4-FFF2-40B4-BE49-F238E27FC236}">
                <a16:creationId xmlns:a16="http://schemas.microsoft.com/office/drawing/2014/main" id="{3B03FA85-AF68-71E8-067F-97DAD838DF05}"/>
              </a:ext>
            </a:extLst>
          </p:cNvPr>
          <p:cNvCxnSpPr>
            <a:cxnSpLocks/>
            <a:stCxn id="37" idx="0"/>
            <a:endCxn id="36" idx="2"/>
          </p:cNvCxnSpPr>
          <p:nvPr/>
        </p:nvCxnSpPr>
        <p:spPr>
          <a:xfrm rot="5400000" flipH="1" flipV="1">
            <a:off x="5288148" y="568418"/>
            <a:ext cx="548154" cy="2609941"/>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Connector: Elbow 13">
            <a:extLst>
              <a:ext uri="{FF2B5EF4-FFF2-40B4-BE49-F238E27FC236}">
                <a16:creationId xmlns:a16="http://schemas.microsoft.com/office/drawing/2014/main" id="{03F9A781-B3E3-1003-781C-C8FF5E1CB7EA}"/>
              </a:ext>
            </a:extLst>
          </p:cNvPr>
          <p:cNvCxnSpPr>
            <a:cxnSpLocks/>
            <a:stCxn id="36" idx="2"/>
            <a:endCxn id="39" idx="0"/>
          </p:cNvCxnSpPr>
          <p:nvPr/>
        </p:nvCxnSpPr>
        <p:spPr>
          <a:xfrm rot="16200000" flipH="1">
            <a:off x="7561307" y="905199"/>
            <a:ext cx="548154" cy="1936377"/>
          </a:xfrm>
          <a:prstGeom prst="bentConnector3">
            <a:avLst>
              <a:gd name="adj1" fmla="val 50000"/>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49418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5FBBD7E9-40DD-210E-FFAC-CB7410583B9B}"/>
              </a:ext>
            </a:extLst>
          </p:cNvPr>
          <p:cNvSpPr>
            <a:spLocks noGrp="1"/>
          </p:cNvSpPr>
          <p:nvPr>
            <p:ph type="body" sz="quarter" idx="13"/>
          </p:nvPr>
        </p:nvSpPr>
        <p:spPr/>
        <p:txBody>
          <a:bodyPr vert="horz" lIns="91440" tIns="45720" rIns="91440" bIns="45720" rtlCol="0" anchor="t">
            <a:normAutofit lnSpcReduction="10000"/>
          </a:bodyPr>
          <a:lstStyle/>
          <a:p>
            <a:r>
              <a:rPr lang="de-DE"/>
              <a:t>GAN Loss </a:t>
            </a:r>
            <a:r>
              <a:rPr lang="de-DE" err="1"/>
              <a:t>Function</a:t>
            </a:r>
            <a:r>
              <a:rPr lang="de-DE"/>
              <a:t> </a:t>
            </a:r>
            <a:r>
              <a:rPr lang="de-DE" err="1"/>
              <a:t>over</a:t>
            </a:r>
            <a:r>
              <a:rPr lang="de-DE"/>
              <a:t> </a:t>
            </a:r>
            <a:r>
              <a:rPr lang="de-DE" err="1"/>
              <a:t>epochs</a:t>
            </a:r>
          </a:p>
        </p:txBody>
      </p:sp>
      <p:sp>
        <p:nvSpPr>
          <p:cNvPr id="7" name="Textplatzhalter 6">
            <a:extLst>
              <a:ext uri="{FF2B5EF4-FFF2-40B4-BE49-F238E27FC236}">
                <a16:creationId xmlns:a16="http://schemas.microsoft.com/office/drawing/2014/main" id="{986F26B6-59BB-2362-F318-56D79074D326}"/>
              </a:ext>
            </a:extLst>
          </p:cNvPr>
          <p:cNvSpPr>
            <a:spLocks noGrp="1"/>
          </p:cNvSpPr>
          <p:nvPr>
            <p:ph type="body" sz="quarter" idx="25"/>
          </p:nvPr>
        </p:nvSpPr>
        <p:spPr/>
        <p:txBody>
          <a:bodyPr vert="horz" lIns="91440" tIns="45720" rIns="91440" bIns="45720" rtlCol="0" anchor="t">
            <a:normAutofit lnSpcReduction="10000"/>
          </a:bodyPr>
          <a:lstStyle/>
          <a:p>
            <a:r>
              <a:rPr lang="de-DE"/>
              <a:t>Diffusion Loss </a:t>
            </a:r>
            <a:r>
              <a:rPr lang="de-DE" err="1"/>
              <a:t>Function</a:t>
            </a:r>
            <a:r>
              <a:rPr lang="de-DE"/>
              <a:t> </a:t>
            </a:r>
            <a:r>
              <a:rPr lang="de-DE" err="1"/>
              <a:t>over</a:t>
            </a:r>
            <a:r>
              <a:rPr lang="de-DE"/>
              <a:t> epochs</a:t>
            </a:r>
          </a:p>
        </p:txBody>
      </p:sp>
      <p:sp>
        <p:nvSpPr>
          <p:cNvPr id="11" name="Datumsplatzhalter 10">
            <a:extLst>
              <a:ext uri="{FF2B5EF4-FFF2-40B4-BE49-F238E27FC236}">
                <a16:creationId xmlns:a16="http://schemas.microsoft.com/office/drawing/2014/main" id="{0C3FD62B-7DEA-D4A8-E78E-D12E55B04F0F}"/>
              </a:ext>
            </a:extLst>
          </p:cNvPr>
          <p:cNvSpPr>
            <a:spLocks noGrp="1"/>
          </p:cNvSpPr>
          <p:nvPr>
            <p:ph type="dt" sz="half" idx="20"/>
          </p:nvPr>
        </p:nvSpPr>
        <p:spPr/>
        <p:txBody>
          <a:bodyPr/>
          <a:lstStyle/>
          <a:p>
            <a:r>
              <a:rPr lang="en-US"/>
              <a:t>20XX</a:t>
            </a:r>
          </a:p>
        </p:txBody>
      </p:sp>
      <p:sp>
        <p:nvSpPr>
          <p:cNvPr id="12" name="Fußzeilenplatzhalter 11">
            <a:extLst>
              <a:ext uri="{FF2B5EF4-FFF2-40B4-BE49-F238E27FC236}">
                <a16:creationId xmlns:a16="http://schemas.microsoft.com/office/drawing/2014/main" id="{25F93246-1275-4B8A-2C17-7C3AA8FDF463}"/>
              </a:ext>
            </a:extLst>
          </p:cNvPr>
          <p:cNvSpPr>
            <a:spLocks noGrp="1"/>
          </p:cNvSpPr>
          <p:nvPr>
            <p:ph type="ftr" sz="quarter" idx="21"/>
          </p:nvPr>
        </p:nvSpPr>
        <p:spPr/>
        <p:txBody>
          <a:bodyPr/>
          <a:lstStyle/>
          <a:p>
            <a:r>
              <a:rPr lang="en-US"/>
              <a:t>Pitch Deck</a:t>
            </a:r>
          </a:p>
        </p:txBody>
      </p:sp>
      <p:sp>
        <p:nvSpPr>
          <p:cNvPr id="13" name="Foliennummernplatzhalter 12">
            <a:extLst>
              <a:ext uri="{FF2B5EF4-FFF2-40B4-BE49-F238E27FC236}">
                <a16:creationId xmlns:a16="http://schemas.microsoft.com/office/drawing/2014/main" id="{983D2909-0F2B-D0D0-616E-C85ED8719378}"/>
              </a:ext>
            </a:extLst>
          </p:cNvPr>
          <p:cNvSpPr>
            <a:spLocks noGrp="1"/>
          </p:cNvSpPr>
          <p:nvPr>
            <p:ph type="sldNum" sz="quarter" idx="22"/>
          </p:nvPr>
        </p:nvSpPr>
        <p:spPr/>
        <p:txBody>
          <a:bodyPr/>
          <a:lstStyle/>
          <a:p>
            <a:fld id="{B5CEABB6-07DC-46E8-9B57-56EC44A396E5}" type="slidenum">
              <a:rPr lang="en-US" smtClean="0"/>
              <a:pPr/>
              <a:t>13</a:t>
            </a:fld>
            <a:endParaRPr lang="en-US"/>
          </a:p>
        </p:txBody>
      </p:sp>
      <p:pic>
        <p:nvPicPr>
          <p:cNvPr id="14" name="Grafik 13" descr="Ein Bild, das Text, Diagramm, Screenshot, Reihe enthält.&#10;&#10;Beschreibung automatisch generiert.">
            <a:extLst>
              <a:ext uri="{FF2B5EF4-FFF2-40B4-BE49-F238E27FC236}">
                <a16:creationId xmlns:a16="http://schemas.microsoft.com/office/drawing/2014/main" id="{679D3CD5-BB40-9B7C-1259-8ADE0E495751}"/>
              </a:ext>
            </a:extLst>
          </p:cNvPr>
          <p:cNvPicPr>
            <a:picLocks noChangeAspect="1"/>
          </p:cNvPicPr>
          <p:nvPr/>
        </p:nvPicPr>
        <p:blipFill>
          <a:blip r:embed="rId2"/>
          <a:stretch>
            <a:fillRect/>
          </a:stretch>
        </p:blipFill>
        <p:spPr>
          <a:xfrm>
            <a:off x="2674551" y="1485435"/>
            <a:ext cx="2930679" cy="2344543"/>
          </a:xfrm>
          <a:prstGeom prst="rect">
            <a:avLst/>
          </a:prstGeom>
        </p:spPr>
      </p:pic>
      <p:pic>
        <p:nvPicPr>
          <p:cNvPr id="15" name="Grafik 14" descr="Ein Bild, das Text, Screenshot, Reihe, Diagramm enthält.&#10;&#10;Beschreibung automatisch generiert.">
            <a:extLst>
              <a:ext uri="{FF2B5EF4-FFF2-40B4-BE49-F238E27FC236}">
                <a16:creationId xmlns:a16="http://schemas.microsoft.com/office/drawing/2014/main" id="{2FDB141F-285C-E557-5585-A27410B664CC}"/>
              </a:ext>
            </a:extLst>
          </p:cNvPr>
          <p:cNvPicPr>
            <a:picLocks noChangeAspect="1"/>
          </p:cNvPicPr>
          <p:nvPr/>
        </p:nvPicPr>
        <p:blipFill>
          <a:blip r:embed="rId3"/>
          <a:stretch>
            <a:fillRect/>
          </a:stretch>
        </p:blipFill>
        <p:spPr>
          <a:xfrm>
            <a:off x="2604507" y="3912917"/>
            <a:ext cx="3061474" cy="2405410"/>
          </a:xfrm>
          <a:prstGeom prst="rect">
            <a:avLst/>
          </a:prstGeom>
        </p:spPr>
      </p:pic>
    </p:spTree>
    <p:extLst>
      <p:ext uri="{BB962C8B-B14F-4D97-AF65-F5344CB8AC3E}">
        <p14:creationId xmlns:p14="http://schemas.microsoft.com/office/powerpoint/2010/main" val="28832051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Date Placeholder 19">
            <a:extLst>
              <a:ext uri="{FF2B5EF4-FFF2-40B4-BE49-F238E27FC236}">
                <a16:creationId xmlns:a16="http://schemas.microsoft.com/office/drawing/2014/main" id="{A74D661B-510C-4CF2-BF77-3EAFB649883D}"/>
              </a:ext>
            </a:extLst>
          </p:cNvPr>
          <p:cNvSpPr>
            <a:spLocks noGrp="1"/>
          </p:cNvSpPr>
          <p:nvPr>
            <p:ph type="dt" sz="half" idx="20"/>
          </p:nvPr>
        </p:nvSpPr>
        <p:spPr>
          <a:xfrm>
            <a:off x="5919680" y="6356350"/>
            <a:ext cx="947516" cy="365125"/>
          </a:xfrm>
        </p:spPr>
        <p:txBody>
          <a:bodyPr/>
          <a:lstStyle/>
          <a:p>
            <a:r>
              <a:rPr lang="en-US"/>
              <a:t>2024</a:t>
            </a:r>
          </a:p>
        </p:txBody>
      </p:sp>
      <p:sp>
        <p:nvSpPr>
          <p:cNvPr id="22" name="Slide Number Placeholder 21">
            <a:extLst>
              <a:ext uri="{FF2B5EF4-FFF2-40B4-BE49-F238E27FC236}">
                <a16:creationId xmlns:a16="http://schemas.microsoft.com/office/drawing/2014/main" id="{5D1BD041-3428-4D62-934F-F3FF6D36F90F}"/>
              </a:ext>
            </a:extLst>
          </p:cNvPr>
          <p:cNvSpPr>
            <a:spLocks noGrp="1"/>
          </p:cNvSpPr>
          <p:nvPr>
            <p:ph type="sldNum" sz="quarter" idx="22"/>
          </p:nvPr>
        </p:nvSpPr>
        <p:spPr>
          <a:xfrm>
            <a:off x="10700656" y="6356350"/>
            <a:ext cx="653143" cy="365125"/>
          </a:xfrm>
        </p:spPr>
        <p:txBody>
          <a:bodyPr/>
          <a:lstStyle/>
          <a:p>
            <a:fld id="{B5CEABB6-07DC-46E8-9B57-56EC44A396E5}" type="slidenum">
              <a:rPr lang="en-US" smtClean="0"/>
              <a:pPr/>
              <a:t>14</a:t>
            </a:fld>
            <a:endParaRPr lang="en-US"/>
          </a:p>
        </p:txBody>
      </p:sp>
      <p:pic>
        <p:nvPicPr>
          <p:cNvPr id="12" name="Picture 11">
            <a:extLst>
              <a:ext uri="{FF2B5EF4-FFF2-40B4-BE49-F238E27FC236}">
                <a16:creationId xmlns:a16="http://schemas.microsoft.com/office/drawing/2014/main" id="{8436E088-A38F-0DFA-27D3-B45C3F64BD64}"/>
              </a:ext>
            </a:extLst>
          </p:cNvPr>
          <p:cNvPicPr>
            <a:picLocks noChangeAspect="1"/>
          </p:cNvPicPr>
          <p:nvPr/>
        </p:nvPicPr>
        <p:blipFill>
          <a:blip r:embed="rId2"/>
          <a:stretch>
            <a:fillRect/>
          </a:stretch>
        </p:blipFill>
        <p:spPr>
          <a:xfrm>
            <a:off x="3885059" y="4445595"/>
            <a:ext cx="5016758" cy="939848"/>
          </a:xfrm>
          <a:prstGeom prst="rect">
            <a:avLst/>
          </a:prstGeom>
        </p:spPr>
      </p:pic>
      <p:sp>
        <p:nvSpPr>
          <p:cNvPr id="35" name="TextBox 34">
            <a:extLst>
              <a:ext uri="{FF2B5EF4-FFF2-40B4-BE49-F238E27FC236}">
                <a16:creationId xmlns:a16="http://schemas.microsoft.com/office/drawing/2014/main" id="{60B23997-4872-7390-BDC4-081629B445CF}"/>
              </a:ext>
            </a:extLst>
          </p:cNvPr>
          <p:cNvSpPr txBox="1"/>
          <p:nvPr/>
        </p:nvSpPr>
        <p:spPr>
          <a:xfrm>
            <a:off x="3005016" y="2205816"/>
            <a:ext cx="7326795" cy="1754326"/>
          </a:xfrm>
          <a:prstGeom prst="rect">
            <a:avLst/>
          </a:prstGeom>
          <a:noFill/>
        </p:spPr>
        <p:txBody>
          <a:bodyPr wrap="square">
            <a:spAutoFit/>
          </a:bodyPr>
          <a:lstStyle/>
          <a:p>
            <a:pPr algn="just"/>
            <a:r>
              <a:rPr lang="en-US" sz="1800" b="1" i="0" u="none" strike="noStrike" baseline="0">
                <a:latin typeface="URWPalladioL-Roma"/>
              </a:rPr>
              <a:t>Peak Signal-to-Noise Ratio </a:t>
            </a:r>
            <a:r>
              <a:rPr lang="en-US" sz="1800" b="0" i="0" u="none" strike="noStrike" baseline="0">
                <a:latin typeface="URWPalladioL-Roma"/>
              </a:rPr>
              <a:t>(PSNR) is a metric used to measure the quality of reconstructed images, which focuses on pixel-wise reconstruction accuracy [2] [4].</a:t>
            </a:r>
          </a:p>
          <a:p>
            <a:pPr algn="just"/>
            <a:endParaRPr lang="en-US" b="1">
              <a:latin typeface="URWPalladioL-Roma"/>
            </a:endParaRPr>
          </a:p>
          <a:p>
            <a:pPr algn="just"/>
            <a:r>
              <a:rPr lang="en-US" sz="1800" b="1" i="0" u="none" strike="noStrike" baseline="0">
                <a:latin typeface="URWPalladioL-Roma"/>
              </a:rPr>
              <a:t>Structural Similarity Index </a:t>
            </a:r>
            <a:r>
              <a:rPr lang="en-US" sz="1800" b="0" i="0" u="none" strike="noStrike" baseline="0">
                <a:latin typeface="URWPalladioL-Roma"/>
              </a:rPr>
              <a:t>(SSIM) is a pixel-level objective metric for measuring image distortion.</a:t>
            </a:r>
            <a:endParaRPr lang="en-US"/>
          </a:p>
        </p:txBody>
      </p:sp>
      <p:sp>
        <p:nvSpPr>
          <p:cNvPr id="2" name="Title 1">
            <a:extLst>
              <a:ext uri="{FF2B5EF4-FFF2-40B4-BE49-F238E27FC236}">
                <a16:creationId xmlns:a16="http://schemas.microsoft.com/office/drawing/2014/main" id="{A5E8F24E-09B4-3D85-833D-4244D86E48D6}"/>
              </a:ext>
            </a:extLst>
          </p:cNvPr>
          <p:cNvSpPr>
            <a:spLocks noGrp="1"/>
          </p:cNvSpPr>
          <p:nvPr>
            <p:ph type="title"/>
          </p:nvPr>
        </p:nvSpPr>
        <p:spPr>
          <a:xfrm>
            <a:off x="4823718" y="1234909"/>
            <a:ext cx="3139440" cy="589076"/>
          </a:xfrm>
        </p:spPr>
        <p:txBody>
          <a:bodyPr/>
          <a:lstStyle/>
          <a:p>
            <a:pPr algn="ctr"/>
            <a:r>
              <a:rPr lang="en-US"/>
              <a:t>metrics</a:t>
            </a:r>
          </a:p>
        </p:txBody>
      </p:sp>
    </p:spTree>
    <p:extLst>
      <p:ext uri="{BB962C8B-B14F-4D97-AF65-F5344CB8AC3E}">
        <p14:creationId xmlns:p14="http://schemas.microsoft.com/office/powerpoint/2010/main" val="39888626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BC4C26-6674-4C6C-6603-7E371F5C4607}"/>
            </a:ext>
          </a:extLst>
        </p:cNvPr>
        <p:cNvGrpSpPr/>
        <p:nvPr/>
      </p:nvGrpSpPr>
      <p:grpSpPr>
        <a:xfrm>
          <a:off x="0" y="0"/>
          <a:ext cx="0" cy="0"/>
          <a:chOff x="0" y="0"/>
          <a:chExt cx="0" cy="0"/>
        </a:xfrm>
      </p:grpSpPr>
      <p:sp>
        <p:nvSpPr>
          <p:cNvPr id="3" name="Textplatzhalter 2">
            <a:extLst>
              <a:ext uri="{FF2B5EF4-FFF2-40B4-BE49-F238E27FC236}">
                <a16:creationId xmlns:a16="http://schemas.microsoft.com/office/drawing/2014/main" id="{FE07F683-2566-47FF-42A8-B692935109B2}"/>
              </a:ext>
            </a:extLst>
          </p:cNvPr>
          <p:cNvSpPr>
            <a:spLocks noGrp="1"/>
          </p:cNvSpPr>
          <p:nvPr>
            <p:ph type="body" sz="quarter" idx="13"/>
          </p:nvPr>
        </p:nvSpPr>
        <p:spPr>
          <a:xfrm>
            <a:off x="6438448" y="1530635"/>
            <a:ext cx="5433204" cy="365125"/>
          </a:xfrm>
        </p:spPr>
        <p:txBody>
          <a:bodyPr vert="horz" lIns="91440" tIns="45720" rIns="91440" bIns="45720" rtlCol="0" anchor="t">
            <a:normAutofit lnSpcReduction="10000"/>
          </a:bodyPr>
          <a:lstStyle/>
          <a:p>
            <a:r>
              <a:rPr lang="de-DE"/>
              <a:t>GAN PSNR &amp; SSIM </a:t>
            </a:r>
            <a:r>
              <a:rPr lang="de-DE" err="1"/>
              <a:t>over</a:t>
            </a:r>
            <a:r>
              <a:rPr lang="de-DE"/>
              <a:t> </a:t>
            </a:r>
            <a:r>
              <a:rPr lang="de-DE" err="1"/>
              <a:t>epochs</a:t>
            </a:r>
            <a:endParaRPr lang="de-DE"/>
          </a:p>
        </p:txBody>
      </p:sp>
      <p:sp>
        <p:nvSpPr>
          <p:cNvPr id="7" name="Textplatzhalter 6">
            <a:extLst>
              <a:ext uri="{FF2B5EF4-FFF2-40B4-BE49-F238E27FC236}">
                <a16:creationId xmlns:a16="http://schemas.microsoft.com/office/drawing/2014/main" id="{91211E8E-CC45-C90D-100C-CE38D40C8092}"/>
              </a:ext>
            </a:extLst>
          </p:cNvPr>
          <p:cNvSpPr>
            <a:spLocks noGrp="1"/>
          </p:cNvSpPr>
          <p:nvPr>
            <p:ph type="body" sz="quarter" idx="25"/>
          </p:nvPr>
        </p:nvSpPr>
        <p:spPr>
          <a:xfrm>
            <a:off x="6438448" y="3742517"/>
            <a:ext cx="5433204" cy="365125"/>
          </a:xfrm>
        </p:spPr>
        <p:txBody>
          <a:bodyPr vert="horz" lIns="91440" tIns="45720" rIns="91440" bIns="45720" rtlCol="0" anchor="t">
            <a:normAutofit lnSpcReduction="10000"/>
          </a:bodyPr>
          <a:lstStyle/>
          <a:p>
            <a:r>
              <a:rPr lang="de-DE"/>
              <a:t>Diffusion </a:t>
            </a:r>
            <a:r>
              <a:rPr lang="de-DE">
                <a:ea typeface="+mj-lt"/>
                <a:cs typeface="+mj-lt"/>
              </a:rPr>
              <a:t>PSNR &amp; SSIM </a:t>
            </a:r>
            <a:r>
              <a:rPr lang="de-DE" err="1">
                <a:ea typeface="+mj-lt"/>
                <a:cs typeface="+mj-lt"/>
              </a:rPr>
              <a:t>over</a:t>
            </a:r>
            <a:r>
              <a:rPr lang="de-DE">
                <a:ea typeface="+mj-lt"/>
                <a:cs typeface="+mj-lt"/>
              </a:rPr>
              <a:t> </a:t>
            </a:r>
            <a:r>
              <a:rPr lang="de-DE" err="1">
                <a:ea typeface="+mj-lt"/>
                <a:cs typeface="+mj-lt"/>
              </a:rPr>
              <a:t>epochs</a:t>
            </a:r>
          </a:p>
          <a:p>
            <a:endParaRPr lang="de-DE"/>
          </a:p>
        </p:txBody>
      </p:sp>
      <p:sp>
        <p:nvSpPr>
          <p:cNvPr id="11" name="Datumsplatzhalter 10">
            <a:extLst>
              <a:ext uri="{FF2B5EF4-FFF2-40B4-BE49-F238E27FC236}">
                <a16:creationId xmlns:a16="http://schemas.microsoft.com/office/drawing/2014/main" id="{3F5C498C-52B7-FB89-75E2-D3E54A6D8881}"/>
              </a:ext>
            </a:extLst>
          </p:cNvPr>
          <p:cNvSpPr>
            <a:spLocks noGrp="1"/>
          </p:cNvSpPr>
          <p:nvPr>
            <p:ph type="dt" sz="half" idx="20"/>
          </p:nvPr>
        </p:nvSpPr>
        <p:spPr/>
        <p:txBody>
          <a:bodyPr/>
          <a:lstStyle/>
          <a:p>
            <a:r>
              <a:rPr lang="en-US"/>
              <a:t>20XX</a:t>
            </a:r>
          </a:p>
        </p:txBody>
      </p:sp>
      <p:sp>
        <p:nvSpPr>
          <p:cNvPr id="12" name="Fußzeilenplatzhalter 11">
            <a:extLst>
              <a:ext uri="{FF2B5EF4-FFF2-40B4-BE49-F238E27FC236}">
                <a16:creationId xmlns:a16="http://schemas.microsoft.com/office/drawing/2014/main" id="{81DC4204-65C1-CC58-3726-F9A75E4B2156}"/>
              </a:ext>
            </a:extLst>
          </p:cNvPr>
          <p:cNvSpPr>
            <a:spLocks noGrp="1"/>
          </p:cNvSpPr>
          <p:nvPr>
            <p:ph type="ftr" sz="quarter" idx="21"/>
          </p:nvPr>
        </p:nvSpPr>
        <p:spPr/>
        <p:txBody>
          <a:bodyPr/>
          <a:lstStyle/>
          <a:p>
            <a:r>
              <a:rPr lang="en-US"/>
              <a:t>Pitch Deck</a:t>
            </a:r>
          </a:p>
        </p:txBody>
      </p:sp>
      <p:sp>
        <p:nvSpPr>
          <p:cNvPr id="13" name="Foliennummernplatzhalter 12">
            <a:extLst>
              <a:ext uri="{FF2B5EF4-FFF2-40B4-BE49-F238E27FC236}">
                <a16:creationId xmlns:a16="http://schemas.microsoft.com/office/drawing/2014/main" id="{8AA926C0-D625-B63E-0BF0-9E0C6ABB745F}"/>
              </a:ext>
            </a:extLst>
          </p:cNvPr>
          <p:cNvSpPr>
            <a:spLocks noGrp="1"/>
          </p:cNvSpPr>
          <p:nvPr>
            <p:ph type="sldNum" sz="quarter" idx="22"/>
          </p:nvPr>
        </p:nvSpPr>
        <p:spPr/>
        <p:txBody>
          <a:bodyPr/>
          <a:lstStyle/>
          <a:p>
            <a:fld id="{B5CEABB6-07DC-46E8-9B57-56EC44A396E5}" type="slidenum">
              <a:rPr lang="en-US" smtClean="0"/>
              <a:pPr/>
              <a:t>15</a:t>
            </a:fld>
            <a:endParaRPr lang="en-US"/>
          </a:p>
        </p:txBody>
      </p:sp>
      <p:pic>
        <p:nvPicPr>
          <p:cNvPr id="2" name="Grafik 1" descr="Ein Bild, das Text, Screenshot, Reihe, Diagramm enthält.&#10;&#10;Beschreibung automatisch generiert.">
            <a:extLst>
              <a:ext uri="{FF2B5EF4-FFF2-40B4-BE49-F238E27FC236}">
                <a16:creationId xmlns:a16="http://schemas.microsoft.com/office/drawing/2014/main" id="{70CE2D81-7836-AF83-FAD9-F833540EDAF1}"/>
              </a:ext>
            </a:extLst>
          </p:cNvPr>
          <p:cNvPicPr>
            <a:picLocks noChangeAspect="1"/>
          </p:cNvPicPr>
          <p:nvPr/>
        </p:nvPicPr>
        <p:blipFill>
          <a:blip r:embed="rId2"/>
          <a:stretch>
            <a:fillRect/>
          </a:stretch>
        </p:blipFill>
        <p:spPr>
          <a:xfrm>
            <a:off x="2804001" y="1150374"/>
            <a:ext cx="3462258" cy="2725994"/>
          </a:xfrm>
          <a:prstGeom prst="rect">
            <a:avLst/>
          </a:prstGeom>
        </p:spPr>
      </p:pic>
      <p:pic>
        <p:nvPicPr>
          <p:cNvPr id="4" name="Grafik 3" descr="Ein Bild, das Text, Screenshot, Diagramm, Reihe enthält.&#10;&#10;Beschreibung automatisch generiert.">
            <a:extLst>
              <a:ext uri="{FF2B5EF4-FFF2-40B4-BE49-F238E27FC236}">
                <a16:creationId xmlns:a16="http://schemas.microsoft.com/office/drawing/2014/main" id="{390E8C3B-D45C-5E7E-6D5F-6C206215CF46}"/>
              </a:ext>
            </a:extLst>
          </p:cNvPr>
          <p:cNvPicPr>
            <a:picLocks noChangeAspect="1"/>
          </p:cNvPicPr>
          <p:nvPr/>
        </p:nvPicPr>
        <p:blipFill>
          <a:blip r:embed="rId3"/>
          <a:stretch>
            <a:fillRect/>
          </a:stretch>
        </p:blipFill>
        <p:spPr>
          <a:xfrm>
            <a:off x="2863043" y="4014018"/>
            <a:ext cx="3405624" cy="2725994"/>
          </a:xfrm>
          <a:prstGeom prst="rect">
            <a:avLst/>
          </a:prstGeom>
        </p:spPr>
      </p:pic>
    </p:spTree>
    <p:extLst>
      <p:ext uri="{BB962C8B-B14F-4D97-AF65-F5344CB8AC3E}">
        <p14:creationId xmlns:p14="http://schemas.microsoft.com/office/powerpoint/2010/main" val="22414877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Date Placeholder 8">
            <a:extLst>
              <a:ext uri="{FF2B5EF4-FFF2-40B4-BE49-F238E27FC236}">
                <a16:creationId xmlns:a16="http://schemas.microsoft.com/office/drawing/2014/main" id="{7B78F7A0-88C5-4940-B21C-099F472F39F9}"/>
              </a:ext>
            </a:extLst>
          </p:cNvPr>
          <p:cNvSpPr>
            <a:spLocks noGrp="1"/>
          </p:cNvSpPr>
          <p:nvPr>
            <p:ph type="dt" sz="half" idx="10"/>
          </p:nvPr>
        </p:nvSpPr>
        <p:spPr>
          <a:xfrm>
            <a:off x="838200" y="6356350"/>
            <a:ext cx="2743200" cy="365125"/>
          </a:xfrm>
        </p:spPr>
        <p:txBody>
          <a:bodyPr/>
          <a:lstStyle/>
          <a:p>
            <a:r>
              <a:rPr lang="en-US"/>
              <a:t>2024</a:t>
            </a:r>
          </a:p>
        </p:txBody>
      </p:sp>
      <p:sp>
        <p:nvSpPr>
          <p:cNvPr id="10" name="Footer Placeholder 9">
            <a:extLst>
              <a:ext uri="{FF2B5EF4-FFF2-40B4-BE49-F238E27FC236}">
                <a16:creationId xmlns:a16="http://schemas.microsoft.com/office/drawing/2014/main" id="{D2186069-FC8E-433D-9BB4-942220CE8CFB}"/>
              </a:ext>
            </a:extLst>
          </p:cNvPr>
          <p:cNvSpPr>
            <a:spLocks noGrp="1"/>
          </p:cNvSpPr>
          <p:nvPr>
            <p:ph type="ftr" sz="quarter" idx="11"/>
          </p:nvPr>
        </p:nvSpPr>
        <p:spPr>
          <a:xfrm>
            <a:off x="4038600" y="6356350"/>
            <a:ext cx="4114800" cy="365125"/>
          </a:xfrm>
        </p:spPr>
        <p:txBody>
          <a:bodyPr/>
          <a:lstStyle/>
          <a:p>
            <a:r>
              <a:rPr lang="en-US"/>
              <a:t>Pitch Deck</a:t>
            </a:r>
          </a:p>
        </p:txBody>
      </p:sp>
      <p:sp>
        <p:nvSpPr>
          <p:cNvPr id="11" name="Slide Number Placeholder 10">
            <a:extLst>
              <a:ext uri="{FF2B5EF4-FFF2-40B4-BE49-F238E27FC236}">
                <a16:creationId xmlns:a16="http://schemas.microsoft.com/office/drawing/2014/main" id="{BAD5B6F4-0A90-447A-A1AE-D75C934B6B29}"/>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16</a:t>
            </a:fld>
            <a:endParaRPr lang="en-US"/>
          </a:p>
        </p:txBody>
      </p:sp>
      <p:pic>
        <p:nvPicPr>
          <p:cNvPr id="29" name="Picture 28" descr="A collage of images&#10;&#10;Description automatically generated">
            <a:extLst>
              <a:ext uri="{FF2B5EF4-FFF2-40B4-BE49-F238E27FC236}">
                <a16:creationId xmlns:a16="http://schemas.microsoft.com/office/drawing/2014/main" id="{33EB4C4B-CD82-F34F-9FB2-1C4DA803334A}"/>
              </a:ext>
            </a:extLst>
          </p:cNvPr>
          <p:cNvPicPr>
            <a:picLocks noChangeAspect="1"/>
          </p:cNvPicPr>
          <p:nvPr/>
        </p:nvPicPr>
        <p:blipFill>
          <a:blip r:embed="rId2"/>
          <a:stretch>
            <a:fillRect/>
          </a:stretch>
        </p:blipFill>
        <p:spPr>
          <a:xfrm>
            <a:off x="4352341" y="0"/>
            <a:ext cx="6539611" cy="6858000"/>
          </a:xfrm>
          <a:prstGeom prst="rect">
            <a:avLst/>
          </a:prstGeom>
        </p:spPr>
      </p:pic>
      <p:sp>
        <p:nvSpPr>
          <p:cNvPr id="30" name="Title 1">
            <a:extLst>
              <a:ext uri="{FF2B5EF4-FFF2-40B4-BE49-F238E27FC236}">
                <a16:creationId xmlns:a16="http://schemas.microsoft.com/office/drawing/2014/main" id="{01E846ED-4B98-83C5-F999-D050294730B8}"/>
              </a:ext>
            </a:extLst>
          </p:cNvPr>
          <p:cNvSpPr>
            <a:spLocks noGrp="1"/>
          </p:cNvSpPr>
          <p:nvPr>
            <p:ph type="title"/>
          </p:nvPr>
        </p:nvSpPr>
        <p:spPr>
          <a:xfrm>
            <a:off x="554604" y="5127600"/>
            <a:ext cx="3139440" cy="1325563"/>
          </a:xfrm>
        </p:spPr>
        <p:txBody>
          <a:bodyPr/>
          <a:lstStyle/>
          <a:p>
            <a:r>
              <a:rPr lang="en-US" err="1"/>
              <a:t>gan</a:t>
            </a:r>
            <a:endParaRPr lang="en-US"/>
          </a:p>
        </p:txBody>
      </p:sp>
    </p:spTree>
    <p:extLst>
      <p:ext uri="{BB962C8B-B14F-4D97-AF65-F5344CB8AC3E}">
        <p14:creationId xmlns:p14="http://schemas.microsoft.com/office/powerpoint/2010/main" val="24976379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Date Placeholder 8">
            <a:extLst>
              <a:ext uri="{FF2B5EF4-FFF2-40B4-BE49-F238E27FC236}">
                <a16:creationId xmlns:a16="http://schemas.microsoft.com/office/drawing/2014/main" id="{7B78F7A0-88C5-4940-B21C-099F472F39F9}"/>
              </a:ext>
            </a:extLst>
          </p:cNvPr>
          <p:cNvSpPr>
            <a:spLocks noGrp="1"/>
          </p:cNvSpPr>
          <p:nvPr>
            <p:ph type="dt" sz="half" idx="10"/>
          </p:nvPr>
        </p:nvSpPr>
        <p:spPr>
          <a:xfrm>
            <a:off x="838200" y="6356350"/>
            <a:ext cx="2743200" cy="365125"/>
          </a:xfrm>
        </p:spPr>
        <p:txBody>
          <a:bodyPr/>
          <a:lstStyle/>
          <a:p>
            <a:r>
              <a:rPr lang="en-US"/>
              <a:t>2024</a:t>
            </a:r>
          </a:p>
        </p:txBody>
      </p:sp>
      <p:sp>
        <p:nvSpPr>
          <p:cNvPr id="10" name="Footer Placeholder 9">
            <a:extLst>
              <a:ext uri="{FF2B5EF4-FFF2-40B4-BE49-F238E27FC236}">
                <a16:creationId xmlns:a16="http://schemas.microsoft.com/office/drawing/2014/main" id="{D2186069-FC8E-433D-9BB4-942220CE8CFB}"/>
              </a:ext>
            </a:extLst>
          </p:cNvPr>
          <p:cNvSpPr>
            <a:spLocks noGrp="1"/>
          </p:cNvSpPr>
          <p:nvPr>
            <p:ph type="ftr" sz="quarter" idx="11"/>
          </p:nvPr>
        </p:nvSpPr>
        <p:spPr>
          <a:xfrm>
            <a:off x="4038600" y="6356350"/>
            <a:ext cx="4114800" cy="365125"/>
          </a:xfrm>
        </p:spPr>
        <p:txBody>
          <a:bodyPr/>
          <a:lstStyle/>
          <a:p>
            <a:r>
              <a:rPr lang="en-US"/>
              <a:t>Pitch Deck</a:t>
            </a:r>
          </a:p>
        </p:txBody>
      </p:sp>
      <p:sp>
        <p:nvSpPr>
          <p:cNvPr id="11" name="Slide Number Placeholder 10">
            <a:extLst>
              <a:ext uri="{FF2B5EF4-FFF2-40B4-BE49-F238E27FC236}">
                <a16:creationId xmlns:a16="http://schemas.microsoft.com/office/drawing/2014/main" id="{BAD5B6F4-0A90-447A-A1AE-D75C934B6B29}"/>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17</a:t>
            </a:fld>
            <a:endParaRPr lang="en-US"/>
          </a:p>
        </p:txBody>
      </p:sp>
      <p:pic>
        <p:nvPicPr>
          <p:cNvPr id="27" name="Picture 26" descr="A screenshot of a computer screen&#10;&#10;Description automatically generated">
            <a:extLst>
              <a:ext uri="{FF2B5EF4-FFF2-40B4-BE49-F238E27FC236}">
                <a16:creationId xmlns:a16="http://schemas.microsoft.com/office/drawing/2014/main" id="{2FE8B876-FBA3-6FF5-BE10-41C2AF7C48CF}"/>
              </a:ext>
            </a:extLst>
          </p:cNvPr>
          <p:cNvPicPr>
            <a:picLocks noChangeAspect="1"/>
          </p:cNvPicPr>
          <p:nvPr/>
        </p:nvPicPr>
        <p:blipFill>
          <a:blip r:embed="rId2"/>
          <a:stretch>
            <a:fillRect/>
          </a:stretch>
        </p:blipFill>
        <p:spPr>
          <a:xfrm>
            <a:off x="4344785" y="0"/>
            <a:ext cx="6606238" cy="6858000"/>
          </a:xfrm>
          <a:prstGeom prst="rect">
            <a:avLst/>
          </a:prstGeom>
        </p:spPr>
      </p:pic>
      <p:sp>
        <p:nvSpPr>
          <p:cNvPr id="2" name="Title 1">
            <a:extLst>
              <a:ext uri="{FF2B5EF4-FFF2-40B4-BE49-F238E27FC236}">
                <a16:creationId xmlns:a16="http://schemas.microsoft.com/office/drawing/2014/main" id="{2E143668-7D87-9B65-EC6F-7681F85BF9BE}"/>
              </a:ext>
            </a:extLst>
          </p:cNvPr>
          <p:cNvSpPr>
            <a:spLocks noGrp="1"/>
          </p:cNvSpPr>
          <p:nvPr>
            <p:ph type="title"/>
          </p:nvPr>
        </p:nvSpPr>
        <p:spPr>
          <a:xfrm>
            <a:off x="554604" y="5127600"/>
            <a:ext cx="3139440" cy="1325563"/>
          </a:xfrm>
        </p:spPr>
        <p:txBody>
          <a:bodyPr/>
          <a:lstStyle/>
          <a:p>
            <a:r>
              <a:rPr lang="en-US"/>
              <a:t>Diffusion model</a:t>
            </a:r>
          </a:p>
        </p:txBody>
      </p:sp>
    </p:spTree>
    <p:extLst>
      <p:ext uri="{BB962C8B-B14F-4D97-AF65-F5344CB8AC3E}">
        <p14:creationId xmlns:p14="http://schemas.microsoft.com/office/powerpoint/2010/main" val="5714646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38F421-5F5B-F5ED-7C49-EB1B53F6A53F}"/>
            </a:ext>
          </a:extLst>
        </p:cNvPr>
        <p:cNvGrpSpPr/>
        <p:nvPr/>
      </p:nvGrpSpPr>
      <p:grpSpPr>
        <a:xfrm>
          <a:off x="0" y="0"/>
          <a:ext cx="0" cy="0"/>
          <a:chOff x="0" y="0"/>
          <a:chExt cx="0" cy="0"/>
        </a:xfrm>
      </p:grpSpPr>
      <p:sp>
        <p:nvSpPr>
          <p:cNvPr id="9" name="Date Placeholder 8">
            <a:extLst>
              <a:ext uri="{FF2B5EF4-FFF2-40B4-BE49-F238E27FC236}">
                <a16:creationId xmlns:a16="http://schemas.microsoft.com/office/drawing/2014/main" id="{DF5FBA45-C61F-C397-AC12-E9D30C816B72}"/>
              </a:ext>
            </a:extLst>
          </p:cNvPr>
          <p:cNvSpPr>
            <a:spLocks noGrp="1"/>
          </p:cNvSpPr>
          <p:nvPr>
            <p:ph type="dt" sz="half" idx="10"/>
          </p:nvPr>
        </p:nvSpPr>
        <p:spPr>
          <a:xfrm>
            <a:off x="838200" y="6356350"/>
            <a:ext cx="2743200" cy="365125"/>
          </a:xfrm>
        </p:spPr>
        <p:txBody>
          <a:bodyPr/>
          <a:lstStyle/>
          <a:p>
            <a:r>
              <a:rPr lang="en-US"/>
              <a:t>2024</a:t>
            </a:r>
          </a:p>
        </p:txBody>
      </p:sp>
      <p:sp>
        <p:nvSpPr>
          <p:cNvPr id="11" name="Slide Number Placeholder 10">
            <a:extLst>
              <a:ext uri="{FF2B5EF4-FFF2-40B4-BE49-F238E27FC236}">
                <a16:creationId xmlns:a16="http://schemas.microsoft.com/office/drawing/2014/main" id="{9F021E3A-A58C-235B-1F12-BA0C4D219CA1}"/>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18</a:t>
            </a:fld>
            <a:endParaRPr lang="en-US"/>
          </a:p>
        </p:txBody>
      </p:sp>
      <p:sp>
        <p:nvSpPr>
          <p:cNvPr id="2" name="Title 1">
            <a:extLst>
              <a:ext uri="{FF2B5EF4-FFF2-40B4-BE49-F238E27FC236}">
                <a16:creationId xmlns:a16="http://schemas.microsoft.com/office/drawing/2014/main" id="{851EC027-D96C-9F2D-B1F3-8CFDF0DE352B}"/>
              </a:ext>
            </a:extLst>
          </p:cNvPr>
          <p:cNvSpPr>
            <a:spLocks noGrp="1"/>
          </p:cNvSpPr>
          <p:nvPr>
            <p:ph type="title"/>
          </p:nvPr>
        </p:nvSpPr>
        <p:spPr>
          <a:xfrm>
            <a:off x="554604" y="5127600"/>
            <a:ext cx="3139440" cy="1325563"/>
          </a:xfrm>
        </p:spPr>
        <p:txBody>
          <a:bodyPr/>
          <a:lstStyle/>
          <a:p>
            <a:r>
              <a:rPr lang="en-US"/>
              <a:t>TEST FOR GAN</a:t>
            </a:r>
          </a:p>
        </p:txBody>
      </p:sp>
      <p:pic>
        <p:nvPicPr>
          <p:cNvPr id="3" name="Picture 2" descr="A collage of images of people&#10;&#10;Description automatically generated">
            <a:extLst>
              <a:ext uri="{FF2B5EF4-FFF2-40B4-BE49-F238E27FC236}">
                <a16:creationId xmlns:a16="http://schemas.microsoft.com/office/drawing/2014/main" id="{1BA245A9-C672-D37D-34DC-4D863C44769E}"/>
              </a:ext>
            </a:extLst>
          </p:cNvPr>
          <p:cNvPicPr>
            <a:picLocks noChangeAspect="1"/>
          </p:cNvPicPr>
          <p:nvPr/>
        </p:nvPicPr>
        <p:blipFill rotWithShape="1">
          <a:blip r:embed="rId2"/>
          <a:srcRect l="16355" t="8567" r="-156" b="8878"/>
          <a:stretch/>
        </p:blipFill>
        <p:spPr>
          <a:xfrm>
            <a:off x="4596581" y="208936"/>
            <a:ext cx="6622499" cy="6523172"/>
          </a:xfrm>
          <a:prstGeom prst="rect">
            <a:avLst/>
          </a:prstGeom>
        </p:spPr>
      </p:pic>
    </p:spTree>
    <p:extLst>
      <p:ext uri="{BB962C8B-B14F-4D97-AF65-F5344CB8AC3E}">
        <p14:creationId xmlns:p14="http://schemas.microsoft.com/office/powerpoint/2010/main" val="15356011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4BC4F-3D59-464A-857E-6F155B368ED7}"/>
              </a:ext>
            </a:extLst>
          </p:cNvPr>
          <p:cNvSpPr>
            <a:spLocks noGrp="1"/>
          </p:cNvSpPr>
          <p:nvPr>
            <p:ph type="title"/>
          </p:nvPr>
        </p:nvSpPr>
        <p:spPr>
          <a:xfrm>
            <a:off x="1885156" y="892177"/>
            <a:ext cx="8421688" cy="1325563"/>
          </a:xfrm>
        </p:spPr>
        <p:txBody>
          <a:bodyPr/>
          <a:lstStyle/>
          <a:p>
            <a:r>
              <a:rPr lang="en-US"/>
              <a:t>comparison</a:t>
            </a:r>
          </a:p>
        </p:txBody>
      </p:sp>
      <p:sp>
        <p:nvSpPr>
          <p:cNvPr id="9" name="Text Placeholder 8">
            <a:extLst>
              <a:ext uri="{FF2B5EF4-FFF2-40B4-BE49-F238E27FC236}">
                <a16:creationId xmlns:a16="http://schemas.microsoft.com/office/drawing/2014/main" id="{8C1455DF-5CEC-44A2-A92D-8E901D15B7CC}"/>
              </a:ext>
            </a:extLst>
          </p:cNvPr>
          <p:cNvSpPr>
            <a:spLocks noGrp="1"/>
          </p:cNvSpPr>
          <p:nvPr>
            <p:ph type="body" idx="1"/>
          </p:nvPr>
        </p:nvSpPr>
        <p:spPr>
          <a:xfrm>
            <a:off x="2063855" y="3064615"/>
            <a:ext cx="1240971" cy="823912"/>
          </a:xfrm>
        </p:spPr>
        <p:txBody>
          <a:bodyPr/>
          <a:lstStyle/>
          <a:p>
            <a:r>
              <a:rPr lang="en-US"/>
              <a:t>$</a:t>
            </a:r>
          </a:p>
        </p:txBody>
      </p:sp>
      <p:sp>
        <p:nvSpPr>
          <p:cNvPr id="19" name="Content Placeholder 18">
            <a:extLst>
              <a:ext uri="{FF2B5EF4-FFF2-40B4-BE49-F238E27FC236}">
                <a16:creationId xmlns:a16="http://schemas.microsoft.com/office/drawing/2014/main" id="{791D6145-F7F7-43DE-A16B-BF4F9607D4E8}"/>
              </a:ext>
            </a:extLst>
          </p:cNvPr>
          <p:cNvSpPr>
            <a:spLocks noGrp="1"/>
          </p:cNvSpPr>
          <p:nvPr>
            <p:ph sz="half" idx="2"/>
          </p:nvPr>
        </p:nvSpPr>
        <p:spPr>
          <a:xfrm>
            <a:off x="1129698" y="4824188"/>
            <a:ext cx="3124093" cy="761603"/>
          </a:xfrm>
        </p:spPr>
        <p:txBody>
          <a:bodyPr/>
          <a:lstStyle/>
          <a:p>
            <a:r>
              <a:rPr lang="en-US"/>
              <a:t>Computational resources</a:t>
            </a:r>
          </a:p>
        </p:txBody>
      </p:sp>
      <p:sp>
        <p:nvSpPr>
          <p:cNvPr id="20" name="Content Placeholder 19">
            <a:extLst>
              <a:ext uri="{FF2B5EF4-FFF2-40B4-BE49-F238E27FC236}">
                <a16:creationId xmlns:a16="http://schemas.microsoft.com/office/drawing/2014/main" id="{BC46925A-8382-42EB-891C-DBB4EAAA33F8}"/>
              </a:ext>
            </a:extLst>
          </p:cNvPr>
          <p:cNvSpPr>
            <a:spLocks noGrp="1"/>
          </p:cNvSpPr>
          <p:nvPr>
            <p:ph sz="quarter" idx="4"/>
          </p:nvPr>
        </p:nvSpPr>
        <p:spPr>
          <a:xfrm>
            <a:off x="4526261" y="4824188"/>
            <a:ext cx="3139479" cy="973638"/>
          </a:xfrm>
        </p:spPr>
        <p:txBody>
          <a:bodyPr>
            <a:normAutofit/>
          </a:bodyPr>
          <a:lstStyle/>
          <a:p>
            <a:r>
              <a:rPr lang="en-US"/>
              <a:t>Resulting </a:t>
            </a:r>
          </a:p>
          <a:p>
            <a:r>
              <a:rPr lang="en-US"/>
              <a:t>generation QUALITY</a:t>
            </a:r>
          </a:p>
        </p:txBody>
      </p:sp>
      <p:sp>
        <p:nvSpPr>
          <p:cNvPr id="21" name="Content Placeholder 20">
            <a:extLst>
              <a:ext uri="{FF2B5EF4-FFF2-40B4-BE49-F238E27FC236}">
                <a16:creationId xmlns:a16="http://schemas.microsoft.com/office/drawing/2014/main" id="{318AFADE-B54F-4988-8000-B9336A395336}"/>
              </a:ext>
            </a:extLst>
          </p:cNvPr>
          <p:cNvSpPr>
            <a:spLocks noGrp="1"/>
          </p:cNvSpPr>
          <p:nvPr>
            <p:ph sz="half" idx="14"/>
          </p:nvPr>
        </p:nvSpPr>
        <p:spPr>
          <a:xfrm>
            <a:off x="7938210" y="4824188"/>
            <a:ext cx="3124093" cy="761603"/>
          </a:xfrm>
        </p:spPr>
        <p:txBody>
          <a:bodyPr/>
          <a:lstStyle/>
          <a:p>
            <a:r>
              <a:rPr lang="en-US"/>
              <a:t>Training time</a:t>
            </a:r>
          </a:p>
        </p:txBody>
      </p:sp>
      <p:sp>
        <p:nvSpPr>
          <p:cNvPr id="5" name="Date Placeholder 4">
            <a:extLst>
              <a:ext uri="{FF2B5EF4-FFF2-40B4-BE49-F238E27FC236}">
                <a16:creationId xmlns:a16="http://schemas.microsoft.com/office/drawing/2014/main" id="{79C22D8C-87A6-47AD-8D29-FBBA539EDBE2}"/>
              </a:ext>
            </a:extLst>
          </p:cNvPr>
          <p:cNvSpPr>
            <a:spLocks noGrp="1"/>
          </p:cNvSpPr>
          <p:nvPr>
            <p:ph type="dt" sz="half" idx="10"/>
          </p:nvPr>
        </p:nvSpPr>
        <p:spPr>
          <a:xfrm>
            <a:off x="838200" y="6356350"/>
            <a:ext cx="2743200" cy="365125"/>
          </a:xfrm>
        </p:spPr>
        <p:txBody>
          <a:bodyPr/>
          <a:lstStyle/>
          <a:p>
            <a:r>
              <a:rPr lang="en-US"/>
              <a:t>2024</a:t>
            </a:r>
          </a:p>
        </p:txBody>
      </p:sp>
      <p:sp>
        <p:nvSpPr>
          <p:cNvPr id="7" name="Slide Number Placeholder 6">
            <a:extLst>
              <a:ext uri="{FF2B5EF4-FFF2-40B4-BE49-F238E27FC236}">
                <a16:creationId xmlns:a16="http://schemas.microsoft.com/office/drawing/2014/main" id="{EBC02F21-4E3C-469E-B11C-9214231082D3}"/>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19</a:t>
            </a:fld>
            <a:endParaRPr lang="en-US"/>
          </a:p>
        </p:txBody>
      </p:sp>
      <p:pic>
        <p:nvPicPr>
          <p:cNvPr id="1026" name="Picture 2" descr="Quality Control icon PNG and SVG Vector Free Download">
            <a:extLst>
              <a:ext uri="{FF2B5EF4-FFF2-40B4-BE49-F238E27FC236}">
                <a16:creationId xmlns:a16="http://schemas.microsoft.com/office/drawing/2014/main" id="{A0E5A6DD-11EE-9D44-8995-26262A18ED69}"/>
              </a:ext>
            </a:extLst>
          </p:cNvPr>
          <p:cNvPicPr>
            <a:picLocks noChangeAspect="1" noChangeArrowheads="1"/>
          </p:cNvPicPr>
          <p:nvPr/>
        </p:nvPicPr>
        <p:blipFill>
          <a:blip r:embed="rId2">
            <a:clrChange>
              <a:clrFrom>
                <a:srgbClr val="FFFFFF"/>
              </a:clrFrom>
              <a:clrTo>
                <a:srgbClr val="FFFFFF">
                  <a:alpha val="0"/>
                </a:srgbClr>
              </a:clrTo>
            </a:clrChange>
            <a:alphaModFix/>
            <a:lum bright="70000" contrast="-70000"/>
            <a:extLst>
              <a:ext uri="{BEBA8EAE-BF5A-486C-A8C5-ECC9F3942E4B}">
                <a14:imgProps xmlns:a14="http://schemas.microsoft.com/office/drawing/2010/main">
                  <a14:imgLayer r:embed="rId3">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5684044" y="3070104"/>
            <a:ext cx="823912" cy="823912"/>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1030" name="Picture 6" descr="Clock symbol. Black time icon. Work time symbol. (1322996)">
            <a:extLst>
              <a:ext uri="{FF2B5EF4-FFF2-40B4-BE49-F238E27FC236}">
                <a16:creationId xmlns:a16="http://schemas.microsoft.com/office/drawing/2014/main" id="{EFAFE65C-EC2C-8FE5-E6FD-710B5546EEFD}"/>
              </a:ext>
            </a:extLst>
          </p:cNvPr>
          <p:cNvPicPr>
            <a:picLocks noChangeAspect="1" noChangeArrowheads="1"/>
          </p:cNvPicPr>
          <p:nvPr/>
        </p:nvPicPr>
        <p:blipFill>
          <a:blip r:embed="rId4">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rcRect/>
          <a:stretch>
            <a:fillRect/>
          </a:stretch>
        </p:blipFill>
        <p:spPr bwMode="auto">
          <a:xfrm>
            <a:off x="8861472" y="3054477"/>
            <a:ext cx="1266673" cy="844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8543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 uri="{C183D7F6-B498-43B3-948B-1728B52AA6E4}">
                <adec:decorative xmlns:adec="http://schemas.microsoft.com/office/drawing/2017/decorative" val="0"/>
              </a:ext>
            </a:extLst>
          </p:cNvPr>
          <p:cNvSpPr>
            <a:spLocks noGrp="1"/>
          </p:cNvSpPr>
          <p:nvPr>
            <p:ph type="title"/>
          </p:nvPr>
        </p:nvSpPr>
        <p:spPr>
          <a:xfrm>
            <a:off x="1439722" y="1024067"/>
            <a:ext cx="3171825" cy="1325563"/>
          </a:xfrm>
        </p:spPr>
        <p:txBody>
          <a:bodyPr/>
          <a:lstStyle/>
          <a:p>
            <a:pPr algn="ctr"/>
            <a:r>
              <a:rPr lang="en-US"/>
              <a:t>Image inpainting</a:t>
            </a:r>
          </a:p>
        </p:txBody>
      </p:sp>
      <p:sp>
        <p:nvSpPr>
          <p:cNvPr id="3" name="Subtitle 2">
            <a:extLst>
              <a:ext uri="{FF2B5EF4-FFF2-40B4-BE49-F238E27FC236}">
                <a16:creationId xmlns:a16="http://schemas.microsoft.com/office/drawing/2014/main" id="{35E3EA69-4E0E-41BD-8095-A124225A2647}"/>
              </a:ext>
              <a:ext uri="{C183D7F6-B498-43B3-948B-1728B52AA6E4}">
                <adec:decorative xmlns:adec="http://schemas.microsoft.com/office/drawing/2017/decorative" val="0"/>
              </a:ext>
            </a:extLst>
          </p:cNvPr>
          <p:cNvSpPr>
            <a:spLocks noGrp="1"/>
          </p:cNvSpPr>
          <p:nvPr>
            <p:ph idx="1"/>
          </p:nvPr>
        </p:nvSpPr>
        <p:spPr>
          <a:xfrm>
            <a:off x="1439723" y="2349631"/>
            <a:ext cx="3171825" cy="1017400"/>
          </a:xfrm>
        </p:spPr>
        <p:txBody>
          <a:bodyPr>
            <a:normAutofit/>
          </a:bodyPr>
          <a:lstStyle/>
          <a:p>
            <a:pPr algn="ctr"/>
            <a:r>
              <a:rPr lang="en-US"/>
              <a:t>reconstruction of missing portions of an image based on contextual background information</a:t>
            </a:r>
          </a:p>
        </p:txBody>
      </p:sp>
      <p:sp>
        <p:nvSpPr>
          <p:cNvPr id="6" name="Date Placeholder 5">
            <a:extLst>
              <a:ext uri="{FF2B5EF4-FFF2-40B4-BE49-F238E27FC236}">
                <a16:creationId xmlns:a16="http://schemas.microsoft.com/office/drawing/2014/main" id="{B69DF042-37C5-4E09-AA4C-AA66649C9533}"/>
              </a:ext>
            </a:extLst>
          </p:cNvPr>
          <p:cNvSpPr>
            <a:spLocks noGrp="1"/>
          </p:cNvSpPr>
          <p:nvPr>
            <p:ph type="dt" sz="half" idx="10"/>
          </p:nvPr>
        </p:nvSpPr>
        <p:spPr>
          <a:xfrm>
            <a:off x="1333500" y="6356350"/>
            <a:ext cx="985157" cy="365125"/>
          </a:xfrm>
        </p:spPr>
        <p:txBody>
          <a:bodyPr/>
          <a:lstStyle/>
          <a:p>
            <a:r>
              <a:rPr lang="en-US"/>
              <a:t>2024</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5536305" y="6356350"/>
            <a:ext cx="987552" cy="365125"/>
          </a:xfrm>
        </p:spPr>
        <p:txBody>
          <a:bodyPr/>
          <a:lstStyle/>
          <a:p>
            <a:fld id="{19B51A1E-902D-48AF-9020-955120F399B6}" type="slidenum">
              <a:rPr lang="en-US" smtClean="0"/>
              <a:pPr/>
              <a:t>2</a:t>
            </a:fld>
            <a:endParaRPr lang="en-US"/>
          </a:p>
        </p:txBody>
      </p:sp>
      <p:cxnSp>
        <p:nvCxnSpPr>
          <p:cNvPr id="9" name="Straight Arrow Connector 8">
            <a:extLst>
              <a:ext uri="{FF2B5EF4-FFF2-40B4-BE49-F238E27FC236}">
                <a16:creationId xmlns:a16="http://schemas.microsoft.com/office/drawing/2014/main" id="{F4F267B4-E287-7ABD-5086-C0891397A0F7}"/>
              </a:ext>
            </a:extLst>
          </p:cNvPr>
          <p:cNvCxnSpPr>
            <a:cxnSpLocks/>
          </p:cNvCxnSpPr>
          <p:nvPr/>
        </p:nvCxnSpPr>
        <p:spPr>
          <a:xfrm>
            <a:off x="1734850" y="3882529"/>
            <a:ext cx="0" cy="8916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E7C0D1FC-A2D9-EA06-44B3-6CA31914C927}"/>
              </a:ext>
            </a:extLst>
          </p:cNvPr>
          <p:cNvCxnSpPr>
            <a:cxnSpLocks/>
          </p:cNvCxnSpPr>
          <p:nvPr/>
        </p:nvCxnSpPr>
        <p:spPr>
          <a:xfrm>
            <a:off x="4316422" y="3882529"/>
            <a:ext cx="0" cy="8916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Subtitle 2">
            <a:extLst>
              <a:ext uri="{FF2B5EF4-FFF2-40B4-BE49-F238E27FC236}">
                <a16:creationId xmlns:a16="http://schemas.microsoft.com/office/drawing/2014/main" id="{B362B551-7B32-8D76-CFD6-78B4D9BC4696}"/>
              </a:ext>
              <a:ext uri="{C183D7F6-B498-43B3-948B-1728B52AA6E4}">
                <adec:decorative xmlns:adec="http://schemas.microsoft.com/office/drawing/2017/decorative" val="0"/>
              </a:ext>
            </a:extLst>
          </p:cNvPr>
          <p:cNvSpPr txBox="1">
            <a:spLocks/>
          </p:cNvSpPr>
          <p:nvPr/>
        </p:nvSpPr>
        <p:spPr>
          <a:xfrm>
            <a:off x="1069933" y="4913527"/>
            <a:ext cx="1329833" cy="627997"/>
          </a:xfrm>
          <a:prstGeom prst="rect">
            <a:avLst/>
          </a:prstGeom>
        </p:spPr>
        <p:txBody>
          <a:bodyPr vert="horz" lIns="91440" tIns="45720" rIns="91440" bIns="45720" rtlCol="0">
            <a:noAutofit/>
          </a:bodyPr>
          <a:lstStyle>
            <a:lvl1pPr marL="0" indent="0" algn="l" defTabSz="914400" rtl="0" eaLnBrk="1" latinLnBrk="0" hangingPunct="1">
              <a:lnSpc>
                <a:spcPct val="120000"/>
              </a:lnSpc>
              <a:spcBef>
                <a:spcPts val="1000"/>
              </a:spcBef>
              <a:buFont typeface="Arial" panose="020B0604020202020204" pitchFamily="34" charset="0"/>
              <a:buNone/>
              <a:defRPr sz="1400" kern="1200" baseline="0">
                <a:solidFill>
                  <a:schemeClr val="bg1"/>
                </a:solidFill>
                <a:latin typeface="+mn-lt"/>
                <a:ea typeface="+mn-ea"/>
                <a:cs typeface="+mn-cs"/>
              </a:defRPr>
            </a:lvl1pPr>
            <a:lvl2pPr marL="457200" indent="0" algn="l" defTabSz="914400" rtl="0" eaLnBrk="1" latinLnBrk="0" hangingPunct="1">
              <a:lnSpc>
                <a:spcPct val="120000"/>
              </a:lnSpc>
              <a:spcBef>
                <a:spcPts val="1000"/>
              </a:spcBef>
              <a:buFont typeface="Arial" panose="020B0604020202020204" pitchFamily="34" charset="0"/>
              <a:buNone/>
              <a:defRPr sz="1400" kern="1200" baseline="0">
                <a:solidFill>
                  <a:schemeClr val="bg1"/>
                </a:solidFill>
                <a:latin typeface="+mn-lt"/>
                <a:ea typeface="+mn-ea"/>
                <a:cs typeface="+mn-cs"/>
              </a:defRPr>
            </a:lvl2pPr>
            <a:lvl3pPr marL="914400" indent="0" algn="l" defTabSz="914400" rtl="0" eaLnBrk="1" latinLnBrk="0" hangingPunct="1">
              <a:lnSpc>
                <a:spcPct val="120000"/>
              </a:lnSpc>
              <a:spcBef>
                <a:spcPts val="1000"/>
              </a:spcBef>
              <a:buFont typeface="Arial" panose="020B0604020202020204" pitchFamily="34" charset="0"/>
              <a:buNone/>
              <a:defRPr sz="1400" kern="1200" baseline="0">
                <a:solidFill>
                  <a:schemeClr val="bg1"/>
                </a:solidFill>
                <a:latin typeface="+mn-lt"/>
                <a:ea typeface="+mn-ea"/>
                <a:cs typeface="+mn-cs"/>
              </a:defRPr>
            </a:lvl3pPr>
            <a:lvl4pPr marL="1371600" indent="0" algn="l" defTabSz="914400" rtl="0" eaLnBrk="1" latinLnBrk="0" hangingPunct="1">
              <a:lnSpc>
                <a:spcPct val="120000"/>
              </a:lnSpc>
              <a:spcBef>
                <a:spcPts val="1000"/>
              </a:spcBef>
              <a:buFont typeface="Arial" panose="020B0604020202020204" pitchFamily="34" charset="0"/>
              <a:buNone/>
              <a:defRPr sz="1400" kern="1200" baseline="0">
                <a:solidFill>
                  <a:schemeClr val="bg1"/>
                </a:solidFill>
                <a:latin typeface="+mn-lt"/>
                <a:ea typeface="+mn-ea"/>
                <a:cs typeface="+mn-cs"/>
              </a:defRPr>
            </a:lvl4pPr>
            <a:lvl5pPr marL="1828800" indent="0" algn="l" defTabSz="914400" rtl="0" eaLnBrk="1" latinLnBrk="0" hangingPunct="1">
              <a:lnSpc>
                <a:spcPct val="120000"/>
              </a:lnSpc>
              <a:spcBef>
                <a:spcPts val="1000"/>
              </a:spcBef>
              <a:buFont typeface="Arial" panose="020B0604020202020204" pitchFamily="34" charset="0"/>
              <a:buNone/>
              <a:defRPr sz="1400" kern="1200" baseline="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a:t>Image Restoration</a:t>
            </a:r>
          </a:p>
        </p:txBody>
      </p:sp>
      <p:cxnSp>
        <p:nvCxnSpPr>
          <p:cNvPr id="14" name="Straight Connector 13">
            <a:extLst>
              <a:ext uri="{FF2B5EF4-FFF2-40B4-BE49-F238E27FC236}">
                <a16:creationId xmlns:a16="http://schemas.microsoft.com/office/drawing/2014/main" id="{99733726-F037-90BE-F313-FB6F14D93C3F}"/>
              </a:ext>
            </a:extLst>
          </p:cNvPr>
          <p:cNvCxnSpPr/>
          <p:nvPr/>
        </p:nvCxnSpPr>
        <p:spPr>
          <a:xfrm>
            <a:off x="1734850" y="3882529"/>
            <a:ext cx="2581572" cy="0"/>
          </a:xfrm>
          <a:prstGeom prst="line">
            <a:avLst/>
          </a:prstGeom>
        </p:spPr>
        <p:style>
          <a:lnRef idx="1">
            <a:schemeClr val="accent1"/>
          </a:lnRef>
          <a:fillRef idx="0">
            <a:schemeClr val="accent1"/>
          </a:fillRef>
          <a:effectRef idx="0">
            <a:schemeClr val="accent1"/>
          </a:effectRef>
          <a:fontRef idx="minor">
            <a:schemeClr val="tx1"/>
          </a:fontRef>
        </p:style>
      </p:cxnSp>
      <p:sp>
        <p:nvSpPr>
          <p:cNvPr id="15" name="Subtitle 2">
            <a:extLst>
              <a:ext uri="{FF2B5EF4-FFF2-40B4-BE49-F238E27FC236}">
                <a16:creationId xmlns:a16="http://schemas.microsoft.com/office/drawing/2014/main" id="{48BD74C8-F6B8-DB06-F898-C7207016F167}"/>
              </a:ext>
              <a:ext uri="{C183D7F6-B498-43B3-948B-1728B52AA6E4}">
                <adec:decorative xmlns:adec="http://schemas.microsoft.com/office/drawing/2017/decorative" val="0"/>
              </a:ext>
            </a:extLst>
          </p:cNvPr>
          <p:cNvSpPr txBox="1">
            <a:spLocks/>
          </p:cNvSpPr>
          <p:nvPr/>
        </p:nvSpPr>
        <p:spPr>
          <a:xfrm>
            <a:off x="3604768" y="4913527"/>
            <a:ext cx="1423308" cy="627997"/>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1000"/>
              </a:spcBef>
              <a:buFont typeface="Arial" panose="020B0604020202020204" pitchFamily="34" charset="0"/>
              <a:buNone/>
              <a:defRPr sz="1400" kern="1200" baseline="0">
                <a:solidFill>
                  <a:schemeClr val="bg1"/>
                </a:solidFill>
                <a:latin typeface="+mn-lt"/>
                <a:ea typeface="+mn-ea"/>
                <a:cs typeface="+mn-cs"/>
              </a:defRPr>
            </a:lvl1pPr>
            <a:lvl2pPr marL="457200" indent="0" algn="l" defTabSz="914400" rtl="0" eaLnBrk="1" latinLnBrk="0" hangingPunct="1">
              <a:lnSpc>
                <a:spcPct val="120000"/>
              </a:lnSpc>
              <a:spcBef>
                <a:spcPts val="1000"/>
              </a:spcBef>
              <a:buFont typeface="Arial" panose="020B0604020202020204" pitchFamily="34" charset="0"/>
              <a:buNone/>
              <a:defRPr sz="1400" kern="1200" baseline="0">
                <a:solidFill>
                  <a:schemeClr val="bg1"/>
                </a:solidFill>
                <a:latin typeface="+mn-lt"/>
                <a:ea typeface="+mn-ea"/>
                <a:cs typeface="+mn-cs"/>
              </a:defRPr>
            </a:lvl2pPr>
            <a:lvl3pPr marL="914400" indent="0" algn="l" defTabSz="914400" rtl="0" eaLnBrk="1" latinLnBrk="0" hangingPunct="1">
              <a:lnSpc>
                <a:spcPct val="120000"/>
              </a:lnSpc>
              <a:spcBef>
                <a:spcPts val="1000"/>
              </a:spcBef>
              <a:buFont typeface="Arial" panose="020B0604020202020204" pitchFamily="34" charset="0"/>
              <a:buNone/>
              <a:defRPr sz="1400" kern="1200" baseline="0">
                <a:solidFill>
                  <a:schemeClr val="bg1"/>
                </a:solidFill>
                <a:latin typeface="+mn-lt"/>
                <a:ea typeface="+mn-ea"/>
                <a:cs typeface="+mn-cs"/>
              </a:defRPr>
            </a:lvl3pPr>
            <a:lvl4pPr marL="1371600" indent="0" algn="l" defTabSz="914400" rtl="0" eaLnBrk="1" latinLnBrk="0" hangingPunct="1">
              <a:lnSpc>
                <a:spcPct val="120000"/>
              </a:lnSpc>
              <a:spcBef>
                <a:spcPts val="1000"/>
              </a:spcBef>
              <a:buFont typeface="Arial" panose="020B0604020202020204" pitchFamily="34" charset="0"/>
              <a:buNone/>
              <a:defRPr sz="1400" kern="1200" baseline="0">
                <a:solidFill>
                  <a:schemeClr val="bg1"/>
                </a:solidFill>
                <a:latin typeface="+mn-lt"/>
                <a:ea typeface="+mn-ea"/>
                <a:cs typeface="+mn-cs"/>
              </a:defRPr>
            </a:lvl4pPr>
            <a:lvl5pPr marL="1828800" indent="0" algn="l" defTabSz="914400" rtl="0" eaLnBrk="1" latinLnBrk="0" hangingPunct="1">
              <a:lnSpc>
                <a:spcPct val="120000"/>
              </a:lnSpc>
              <a:spcBef>
                <a:spcPts val="1000"/>
              </a:spcBef>
              <a:buFont typeface="Arial" panose="020B0604020202020204" pitchFamily="34" charset="0"/>
              <a:buNone/>
              <a:defRPr sz="1400" kern="1200" baseline="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a:t>Image Enhancement</a:t>
            </a:r>
          </a:p>
        </p:txBody>
      </p:sp>
      <p:cxnSp>
        <p:nvCxnSpPr>
          <p:cNvPr id="17" name="Straight Connector 16">
            <a:extLst>
              <a:ext uri="{FF2B5EF4-FFF2-40B4-BE49-F238E27FC236}">
                <a16:creationId xmlns:a16="http://schemas.microsoft.com/office/drawing/2014/main" id="{6586E0B0-AE94-D6F6-564A-2A8CFFFD5559}"/>
              </a:ext>
            </a:extLst>
          </p:cNvPr>
          <p:cNvCxnSpPr/>
          <p:nvPr/>
        </p:nvCxnSpPr>
        <p:spPr>
          <a:xfrm flipV="1">
            <a:off x="3025634" y="3299791"/>
            <a:ext cx="0" cy="58273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34949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FA191-5CCC-43CB-BD83-4F80ED362608}"/>
              </a:ext>
            </a:extLst>
          </p:cNvPr>
          <p:cNvSpPr>
            <a:spLocks noGrp="1"/>
          </p:cNvSpPr>
          <p:nvPr>
            <p:ph type="title"/>
          </p:nvPr>
        </p:nvSpPr>
        <p:spPr>
          <a:xfrm>
            <a:off x="5202424" y="1347908"/>
            <a:ext cx="5111750" cy="1204912"/>
          </a:xfrm>
        </p:spPr>
        <p:txBody>
          <a:bodyPr/>
          <a:lstStyle/>
          <a:p>
            <a:r>
              <a:rPr lang="en-US"/>
              <a:t>SUMMARY</a:t>
            </a:r>
          </a:p>
        </p:txBody>
      </p:sp>
      <p:sp>
        <p:nvSpPr>
          <p:cNvPr id="3" name="Content Placeholder 2">
            <a:extLst>
              <a:ext uri="{FF2B5EF4-FFF2-40B4-BE49-F238E27FC236}">
                <a16:creationId xmlns:a16="http://schemas.microsoft.com/office/drawing/2014/main" id="{E14BBEAF-B516-45F4-9EF6-A9F65111580F}"/>
              </a:ext>
            </a:extLst>
          </p:cNvPr>
          <p:cNvSpPr>
            <a:spLocks noGrp="1"/>
          </p:cNvSpPr>
          <p:nvPr>
            <p:ph type="body" idx="1"/>
          </p:nvPr>
        </p:nvSpPr>
        <p:spPr>
          <a:xfrm>
            <a:off x="5202424" y="2649591"/>
            <a:ext cx="6255164" cy="2195025"/>
          </a:xfrm>
        </p:spPr>
        <p:txBody>
          <a:bodyPr vert="horz" lIns="91440" tIns="45720" rIns="91440" bIns="45720" rtlCol="0" anchor="b">
            <a:normAutofit fontScale="92500"/>
          </a:bodyPr>
          <a:lstStyle/>
          <a:p>
            <a:pPr algn="just"/>
            <a:r>
              <a:rPr lang="en-US"/>
              <a:t>After an analysis of the results, we have found that diffusion models show significant </a:t>
            </a:r>
            <a:r>
              <a:rPr lang="en-US" b="1"/>
              <a:t>quantitative and qualitative improvements </a:t>
            </a:r>
            <a:r>
              <a:rPr lang="en-US"/>
              <a:t>in image inpainting. This approach has </a:t>
            </a:r>
            <a:r>
              <a:rPr lang="en-US" b="1"/>
              <a:t>outstanding generative capabilities </a:t>
            </a:r>
            <a:r>
              <a:rPr lang="en-US"/>
              <a:t>and can </a:t>
            </a:r>
            <a:r>
              <a:rPr lang="en-US" b="1"/>
              <a:t>effectively capture the compositional structure of images</a:t>
            </a:r>
            <a:r>
              <a:rPr lang="en-US"/>
              <a:t>.</a:t>
            </a:r>
          </a:p>
          <a:p>
            <a:pPr algn="just"/>
            <a:r>
              <a:rPr lang="en-US"/>
              <a:t>Diffusion models produce high-quality images for the inpainting processes, which costs high computational power and longer training times [2].</a:t>
            </a:r>
          </a:p>
          <a:p>
            <a:pPr algn="just"/>
            <a:r>
              <a:rPr lang="en-US"/>
              <a:t>In contrast, GAN-based models are </a:t>
            </a:r>
            <a:r>
              <a:rPr lang="en-US" i="1" u="sng"/>
              <a:t>efficient</a:t>
            </a:r>
            <a:r>
              <a:rPr lang="en-US"/>
              <a:t>, leading to a </a:t>
            </a:r>
            <a:r>
              <a:rPr lang="en-US" i="1" u="sng"/>
              <a:t>faster result </a:t>
            </a:r>
            <a:r>
              <a:rPr lang="en-US"/>
              <a:t>but trading it with the resulting quality of the generated image, which is supported by [3]. </a:t>
            </a:r>
          </a:p>
        </p:txBody>
      </p:sp>
      <p:sp>
        <p:nvSpPr>
          <p:cNvPr id="4" name="Date Placeholder 3">
            <a:extLst>
              <a:ext uri="{FF2B5EF4-FFF2-40B4-BE49-F238E27FC236}">
                <a16:creationId xmlns:a16="http://schemas.microsoft.com/office/drawing/2014/main" id="{13F8C8B5-F6EC-489B-BD0F-CD89A73CAB3A}"/>
              </a:ext>
            </a:extLst>
          </p:cNvPr>
          <p:cNvSpPr>
            <a:spLocks noGrp="1"/>
          </p:cNvSpPr>
          <p:nvPr>
            <p:ph type="dt" sz="half" idx="10"/>
          </p:nvPr>
        </p:nvSpPr>
        <p:spPr>
          <a:xfrm>
            <a:off x="838200" y="6356350"/>
            <a:ext cx="2743200" cy="365125"/>
          </a:xfrm>
        </p:spPr>
        <p:txBody>
          <a:bodyPr/>
          <a:lstStyle/>
          <a:p>
            <a:r>
              <a:rPr lang="en-US"/>
              <a:t>2024</a:t>
            </a:r>
          </a:p>
        </p:txBody>
      </p:sp>
      <p:sp>
        <p:nvSpPr>
          <p:cNvPr id="6" name="Slide Number Placeholder 5">
            <a:extLst>
              <a:ext uri="{FF2B5EF4-FFF2-40B4-BE49-F238E27FC236}">
                <a16:creationId xmlns:a16="http://schemas.microsoft.com/office/drawing/2014/main" id="{BAEFF51B-0E28-4171-AE7C-A31AAB42BC73}"/>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20</a:t>
            </a:fld>
            <a:endParaRPr lang="en-US"/>
          </a:p>
        </p:txBody>
      </p:sp>
    </p:spTree>
    <p:extLst>
      <p:ext uri="{BB962C8B-B14F-4D97-AF65-F5344CB8AC3E}">
        <p14:creationId xmlns:p14="http://schemas.microsoft.com/office/powerpoint/2010/main" val="9201739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ctrTitle"/>
          </p:nvPr>
        </p:nvSpPr>
        <p:spPr>
          <a:xfrm>
            <a:off x="4267200" y="1615736"/>
            <a:ext cx="4179570" cy="1524735"/>
          </a:xfrm>
        </p:spPr>
        <p:txBody>
          <a:bodyPr/>
          <a:lstStyle/>
          <a:p>
            <a:r>
              <a:rPr lang="en-US"/>
              <a:t>THANK YOU</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type="subTitle" idx="1"/>
          </p:nvPr>
        </p:nvSpPr>
        <p:spPr>
          <a:xfrm>
            <a:off x="4267200" y="3238103"/>
            <a:ext cx="4179570" cy="2004161"/>
          </a:xfrm>
        </p:spPr>
        <p:txBody>
          <a:bodyPr>
            <a:normAutofit/>
          </a:bodyPr>
          <a:lstStyle/>
          <a:p>
            <a:r>
              <a:rPr lang="en-US" err="1"/>
              <a:t>Saghar</a:t>
            </a:r>
            <a:r>
              <a:rPr lang="en-US"/>
              <a:t> </a:t>
            </a:r>
            <a:r>
              <a:rPr lang="en-US" err="1"/>
              <a:t>Ghaffari</a:t>
            </a:r>
            <a:endParaRPr lang="en-US"/>
          </a:p>
          <a:p>
            <a:r>
              <a:rPr lang="en-US"/>
              <a:t>edughasag001@fh-kaernten.at</a:t>
            </a:r>
          </a:p>
          <a:p>
            <a:r>
              <a:rPr lang="en-US"/>
              <a:t>Ana María Jaramillo </a:t>
            </a:r>
          </a:p>
          <a:p>
            <a:r>
              <a:rPr lang="en-US"/>
              <a:t>edujarana001@fh-kaernten.at</a:t>
            </a:r>
          </a:p>
        </p:txBody>
      </p:sp>
      <p:sp>
        <p:nvSpPr>
          <p:cNvPr id="4" name="Date Placeholder 3">
            <a:extLst>
              <a:ext uri="{FF2B5EF4-FFF2-40B4-BE49-F238E27FC236}">
                <a16:creationId xmlns:a16="http://schemas.microsoft.com/office/drawing/2014/main" id="{72DA7980-C870-4C9A-84FA-4120D8AF5DE8}"/>
              </a:ext>
            </a:extLst>
          </p:cNvPr>
          <p:cNvSpPr>
            <a:spLocks noGrp="1"/>
          </p:cNvSpPr>
          <p:nvPr>
            <p:ph type="dt" sz="half" idx="10"/>
          </p:nvPr>
        </p:nvSpPr>
        <p:spPr>
          <a:xfrm>
            <a:off x="4267200" y="6356350"/>
            <a:ext cx="1774371" cy="365125"/>
          </a:xfrm>
        </p:spPr>
        <p:txBody>
          <a:bodyPr/>
          <a:lstStyle/>
          <a:p>
            <a:r>
              <a:rPr lang="en-US"/>
              <a:t>2024</a:t>
            </a:r>
          </a:p>
        </p:txBody>
      </p:sp>
      <p:sp>
        <p:nvSpPr>
          <p:cNvPr id="6" name="Slide Number Placeholder 5">
            <a:extLst>
              <a:ext uri="{FF2B5EF4-FFF2-40B4-BE49-F238E27FC236}">
                <a16:creationId xmlns:a16="http://schemas.microsoft.com/office/drawing/2014/main" id="{5EDCFF82-B70F-4971-9182-7C3AEA3CFD26}"/>
              </a:ext>
            </a:extLst>
          </p:cNvPr>
          <p:cNvSpPr>
            <a:spLocks noGrp="1"/>
          </p:cNvSpPr>
          <p:nvPr>
            <p:ph type="sldNum" sz="quarter" idx="12"/>
          </p:nvPr>
        </p:nvSpPr>
        <p:spPr>
          <a:xfrm>
            <a:off x="9579428" y="6356350"/>
            <a:ext cx="1774371" cy="365125"/>
          </a:xfrm>
        </p:spPr>
        <p:txBody>
          <a:bodyPr/>
          <a:lstStyle/>
          <a:p>
            <a:fld id="{B5CEABB6-07DC-46E8-9B57-56EC44A396E5}" type="slidenum">
              <a:rPr lang="en-US" smtClean="0"/>
              <a:pPr/>
              <a:t>21</a:t>
            </a:fld>
            <a:endParaRPr lang="en-US"/>
          </a:p>
        </p:txBody>
      </p:sp>
    </p:spTree>
    <p:extLst>
      <p:ext uri="{BB962C8B-B14F-4D97-AF65-F5344CB8AC3E}">
        <p14:creationId xmlns:p14="http://schemas.microsoft.com/office/powerpoint/2010/main" val="24364939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2933700" y="892177"/>
            <a:ext cx="8421688" cy="1325563"/>
          </a:xfrm>
        </p:spPr>
        <p:txBody>
          <a:bodyPr/>
          <a:lstStyle/>
          <a:p>
            <a:r>
              <a:rPr lang="en-US"/>
              <a:t>references</a:t>
            </a:r>
          </a:p>
        </p:txBody>
      </p:sp>
      <p:sp>
        <p:nvSpPr>
          <p:cNvPr id="12" name="Date Placeholder 11">
            <a:extLst>
              <a:ext uri="{FF2B5EF4-FFF2-40B4-BE49-F238E27FC236}">
                <a16:creationId xmlns:a16="http://schemas.microsoft.com/office/drawing/2014/main" id="{5909F2DC-F097-42AB-88E7-0CA09BD5E2C2}"/>
              </a:ext>
            </a:extLst>
          </p:cNvPr>
          <p:cNvSpPr>
            <a:spLocks noGrp="1"/>
          </p:cNvSpPr>
          <p:nvPr>
            <p:ph type="dt" sz="half" idx="10"/>
          </p:nvPr>
        </p:nvSpPr>
        <p:spPr>
          <a:xfrm>
            <a:off x="838200" y="6356350"/>
            <a:ext cx="2743200" cy="365125"/>
          </a:xfrm>
        </p:spPr>
        <p:txBody>
          <a:bodyPr/>
          <a:lstStyle/>
          <a:p>
            <a:r>
              <a:rPr lang="en-US"/>
              <a:t>2024</a:t>
            </a:r>
          </a:p>
        </p:txBody>
      </p:sp>
      <p:sp>
        <p:nvSpPr>
          <p:cNvPr id="14" name="Slide Number Placeholder 13">
            <a:extLst>
              <a:ext uri="{FF2B5EF4-FFF2-40B4-BE49-F238E27FC236}">
                <a16:creationId xmlns:a16="http://schemas.microsoft.com/office/drawing/2014/main" id="{42152A75-1CD2-44EC-9374-C83D4604A5DD}"/>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22</a:t>
            </a:fld>
            <a:endParaRPr lang="en-US"/>
          </a:p>
        </p:txBody>
      </p:sp>
      <p:sp>
        <p:nvSpPr>
          <p:cNvPr id="18" name="Content Placeholder 2">
            <a:extLst>
              <a:ext uri="{FF2B5EF4-FFF2-40B4-BE49-F238E27FC236}">
                <a16:creationId xmlns:a16="http://schemas.microsoft.com/office/drawing/2014/main" id="{815416B7-054A-A843-46C3-7D47C93109D3}"/>
              </a:ext>
            </a:extLst>
          </p:cNvPr>
          <p:cNvSpPr>
            <a:spLocks noGrp="1"/>
          </p:cNvSpPr>
          <p:nvPr>
            <p:ph type="body" idx="1"/>
          </p:nvPr>
        </p:nvSpPr>
        <p:spPr>
          <a:xfrm>
            <a:off x="3003136" y="1882859"/>
            <a:ext cx="6255164" cy="2195025"/>
          </a:xfrm>
        </p:spPr>
        <p:txBody>
          <a:bodyPr vert="horz" lIns="91440" tIns="45720" rIns="91440" bIns="45720" rtlCol="0" anchor="b">
            <a:normAutofit fontScale="77500" lnSpcReduction="20000"/>
          </a:bodyPr>
          <a:lstStyle/>
          <a:p>
            <a:pPr algn="l"/>
            <a:r>
              <a:rPr lang="en-US" sz="1800" b="0" i="0" u="none" strike="noStrike" baseline="0">
                <a:latin typeface="URWPalladioL-Roma"/>
              </a:rPr>
              <a:t>[1] A. Muhammad, K. Lee, C. Lim, J. Hyeon, Z. Salman, and D. Han, “Gan vs diffusion: Instance-aware inpainting on small datasets,” in </a:t>
            </a:r>
            <a:r>
              <a:rPr lang="en-US" sz="1800" b="0" i="0" u="none" strike="noStrike" baseline="0">
                <a:latin typeface="URWPalladioL-Ital"/>
              </a:rPr>
              <a:t>2023 International Technical Conference on Circuits/Systems, Computers, and Communications (ITC-CSCC)</a:t>
            </a:r>
            <a:r>
              <a:rPr lang="en-US" sz="1800" b="0" i="0" u="none" strike="noStrike" baseline="0">
                <a:latin typeface="URWPalladioL-Roma"/>
              </a:rPr>
              <a:t>. IEEE, 2023, pp. 1–5.</a:t>
            </a:r>
          </a:p>
          <a:p>
            <a:pPr algn="l"/>
            <a:r>
              <a:rPr lang="en-US" sz="1800" b="0" i="0" u="none" strike="noStrike" baseline="0">
                <a:latin typeface="URWPalladioL-Roma"/>
              </a:rPr>
              <a:t>[2] L. Weng, “What are diffusion models?” </a:t>
            </a:r>
            <a:r>
              <a:rPr lang="en-US" sz="1800" b="0" i="0" u="none" strike="noStrike" baseline="0">
                <a:latin typeface="URWPalladioL-Ital"/>
              </a:rPr>
              <a:t>lilianweng.github.io</a:t>
            </a:r>
            <a:r>
              <a:rPr lang="en-US" sz="1800" b="0" i="0" u="none" strike="noStrike" baseline="0">
                <a:latin typeface="URWPalladioL-Roma"/>
              </a:rPr>
              <a:t>, Jul 2021. [Online]. Available: https://lilianweng.github.io/posts/2021-07-11-diffusion-models/</a:t>
            </a:r>
            <a:endParaRPr lang="en-US"/>
          </a:p>
          <a:p>
            <a:pPr algn="l"/>
            <a:r>
              <a:rPr lang="en-US" sz="1800">
                <a:latin typeface="URWPalladioL-Roma"/>
              </a:rPr>
              <a:t>[3] </a:t>
            </a:r>
            <a:r>
              <a:rPr lang="en-US" sz="1800" b="0" i="0" u="none" strike="noStrike" baseline="0">
                <a:latin typeface="URWPalladioL-Roma"/>
              </a:rPr>
              <a:t>A. </a:t>
            </a:r>
            <a:r>
              <a:rPr lang="en-US" sz="1800" b="0" i="0" u="none" strike="noStrike" baseline="0" err="1">
                <a:latin typeface="URWPalladioL-Roma"/>
              </a:rPr>
              <a:t>Burak</a:t>
            </a:r>
            <a:r>
              <a:rPr lang="en-US" sz="1800" b="0" i="0" u="none" strike="noStrike" baseline="0">
                <a:latin typeface="URWPalladioL-Roma"/>
              </a:rPr>
              <a:t> Yildirim, V. </a:t>
            </a:r>
            <a:r>
              <a:rPr lang="en-US" sz="1800" b="0" i="0" u="none" strike="noStrike" baseline="0" err="1">
                <a:latin typeface="URWPalladioL-Roma"/>
              </a:rPr>
              <a:t>Baday</a:t>
            </a:r>
            <a:r>
              <a:rPr lang="en-US" sz="1800" b="0" i="0" u="none" strike="noStrike" baseline="0">
                <a:latin typeface="URWPalladioL-Roma"/>
              </a:rPr>
              <a:t>, E. Erdem, A. Erdem, and A. </a:t>
            </a:r>
            <a:r>
              <a:rPr lang="en-US" sz="1800" b="0" i="0" u="none" strike="noStrike" baseline="0" err="1">
                <a:latin typeface="URWPalladioL-Roma"/>
              </a:rPr>
              <a:t>Dundar</a:t>
            </a:r>
            <a:r>
              <a:rPr lang="en-US" sz="1800" b="0" i="0" u="none" strike="noStrike" baseline="0">
                <a:latin typeface="URWPalladioL-Roma"/>
              </a:rPr>
              <a:t>, “Inst-</a:t>
            </a:r>
            <a:r>
              <a:rPr lang="en-US" sz="1800" b="0" i="0" u="none" strike="noStrike" baseline="0" err="1">
                <a:latin typeface="URWPalladioL-Roma"/>
              </a:rPr>
              <a:t>inpaint</a:t>
            </a:r>
            <a:r>
              <a:rPr lang="en-US" sz="1800" b="0" i="0" u="none" strike="noStrike" baseline="0">
                <a:latin typeface="URWPalladioL-Roma"/>
              </a:rPr>
              <a:t>: Instructing to remove objects with diffusion models,” </a:t>
            </a:r>
            <a:r>
              <a:rPr lang="en-US" sz="1800" b="0" i="0" u="none" strike="noStrike" baseline="0" err="1">
                <a:latin typeface="URWPalladioL-Ital"/>
              </a:rPr>
              <a:t>arXiv</a:t>
            </a:r>
            <a:r>
              <a:rPr lang="en-US" sz="1800" b="0" i="0" u="none" strike="noStrike" baseline="0">
                <a:latin typeface="URWPalladioL-Ital"/>
              </a:rPr>
              <a:t> e-prints</a:t>
            </a:r>
            <a:r>
              <a:rPr lang="en-US" sz="1800" b="0" i="0" u="none" strike="noStrike" baseline="0">
                <a:latin typeface="URWPalladioL-Roma"/>
              </a:rPr>
              <a:t>, pp. </a:t>
            </a:r>
            <a:r>
              <a:rPr lang="en-US" sz="1800" b="0" i="0" u="none" strike="noStrike" baseline="0" err="1">
                <a:latin typeface="URWPalladioL-Roma"/>
              </a:rPr>
              <a:t>arXiv</a:t>
            </a:r>
            <a:r>
              <a:rPr lang="en-US" sz="1800" b="0" i="0" u="none" strike="noStrike" baseline="0">
                <a:latin typeface="URWPalladioL-Roma"/>
              </a:rPr>
              <a:t>–2304, 2023.</a:t>
            </a:r>
            <a:endParaRPr lang="en-US" sz="1800">
              <a:latin typeface="URWPalladioL-Roma"/>
            </a:endParaRPr>
          </a:p>
        </p:txBody>
      </p:sp>
    </p:spTree>
    <p:extLst>
      <p:ext uri="{BB962C8B-B14F-4D97-AF65-F5344CB8AC3E}">
        <p14:creationId xmlns:p14="http://schemas.microsoft.com/office/powerpoint/2010/main" val="10574093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1362075" y="1671639"/>
            <a:ext cx="5111750" cy="1204912"/>
          </a:xfrm>
        </p:spPr>
        <p:txBody>
          <a:bodyPr/>
          <a:lstStyle/>
          <a:p>
            <a:r>
              <a:rPr lang="en-US"/>
              <a:t>implementation</a:t>
            </a:r>
          </a:p>
        </p:txBody>
      </p:sp>
      <p:sp>
        <p:nvSpPr>
          <p:cNvPr id="4" name="Date Placeholder 3">
            <a:extLst>
              <a:ext uri="{FF2B5EF4-FFF2-40B4-BE49-F238E27FC236}">
                <a16:creationId xmlns:a16="http://schemas.microsoft.com/office/drawing/2014/main" id="{5C2ACA2A-6BBE-47CF-B76F-F56C9DBF77E6}"/>
              </a:ext>
            </a:extLst>
          </p:cNvPr>
          <p:cNvSpPr>
            <a:spLocks noGrp="1"/>
          </p:cNvSpPr>
          <p:nvPr>
            <p:ph type="dt" sz="half" idx="10"/>
          </p:nvPr>
        </p:nvSpPr>
        <p:spPr>
          <a:xfrm>
            <a:off x="838200" y="6356350"/>
            <a:ext cx="2743200" cy="365125"/>
          </a:xfrm>
        </p:spPr>
        <p:txBody>
          <a:bodyPr/>
          <a:lstStyle/>
          <a:p>
            <a:r>
              <a:rPr lang="en-US"/>
              <a:t>2024</a:t>
            </a:r>
          </a:p>
        </p:txBody>
      </p:sp>
      <p:sp>
        <p:nvSpPr>
          <p:cNvPr id="6" name="Slide Number Placeholder 5">
            <a:extLst>
              <a:ext uri="{FF2B5EF4-FFF2-40B4-BE49-F238E27FC236}">
                <a16:creationId xmlns:a16="http://schemas.microsoft.com/office/drawing/2014/main" id="{C23C3221-5F04-4CA7-A86A-EEA8566A1735}"/>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3</a:t>
            </a:fld>
            <a:endParaRPr lang="en-US"/>
          </a:p>
        </p:txBody>
      </p:sp>
      <p:pic>
        <p:nvPicPr>
          <p:cNvPr id="8" name="Picture 7" descr="Premium Vector | Single one line drawing programmers or developers make  programming language code in front of the computer programming code concept  continuous line draw design graphic vector illustration">
            <a:extLst>
              <a:ext uri="{FF2B5EF4-FFF2-40B4-BE49-F238E27FC236}">
                <a16:creationId xmlns:a16="http://schemas.microsoft.com/office/drawing/2014/main" id="{7204DC72-CE61-67FB-8379-12FDABA24D6C}"/>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1697224" y="2119685"/>
            <a:ext cx="6105525" cy="4067098"/>
          </a:xfrm>
          <a:prstGeom prst="rect">
            <a:avLst/>
          </a:prstGeom>
        </p:spPr>
      </p:pic>
    </p:spTree>
    <p:extLst>
      <p:ext uri="{BB962C8B-B14F-4D97-AF65-F5344CB8AC3E}">
        <p14:creationId xmlns:p14="http://schemas.microsoft.com/office/powerpoint/2010/main" val="13463722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DE7F2-E890-4744-88DD-A75F5E300513}"/>
              </a:ext>
            </a:extLst>
          </p:cNvPr>
          <p:cNvSpPr>
            <a:spLocks noGrp="1"/>
          </p:cNvSpPr>
          <p:nvPr>
            <p:ph type="ctrTitle"/>
          </p:nvPr>
        </p:nvSpPr>
        <p:spPr>
          <a:xfrm>
            <a:off x="6991350" y="2571235"/>
            <a:ext cx="4179570" cy="1715531"/>
          </a:xfrm>
        </p:spPr>
        <p:txBody>
          <a:bodyPr/>
          <a:lstStyle/>
          <a:p>
            <a:r>
              <a:rPr lang="en-US" err="1"/>
              <a:t>gan</a:t>
            </a:r>
            <a:endParaRPr lang="en-US"/>
          </a:p>
        </p:txBody>
      </p:sp>
    </p:spTree>
    <p:extLst>
      <p:ext uri="{BB962C8B-B14F-4D97-AF65-F5344CB8AC3E}">
        <p14:creationId xmlns:p14="http://schemas.microsoft.com/office/powerpoint/2010/main" val="7077891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554604" y="5127600"/>
            <a:ext cx="3139440" cy="1325563"/>
          </a:xfrm>
        </p:spPr>
        <p:txBody>
          <a:bodyPr/>
          <a:lstStyle/>
          <a:p>
            <a:r>
              <a:rPr lang="en-US"/>
              <a:t>architecture</a:t>
            </a:r>
          </a:p>
        </p:txBody>
      </p:sp>
      <p:sp>
        <p:nvSpPr>
          <p:cNvPr id="20" name="Date Placeholder 19">
            <a:extLst>
              <a:ext uri="{FF2B5EF4-FFF2-40B4-BE49-F238E27FC236}">
                <a16:creationId xmlns:a16="http://schemas.microsoft.com/office/drawing/2014/main" id="{A74D661B-510C-4CF2-BF77-3EAFB649883D}"/>
              </a:ext>
            </a:extLst>
          </p:cNvPr>
          <p:cNvSpPr>
            <a:spLocks noGrp="1"/>
          </p:cNvSpPr>
          <p:nvPr>
            <p:ph type="dt" sz="half" idx="20"/>
          </p:nvPr>
        </p:nvSpPr>
        <p:spPr>
          <a:xfrm>
            <a:off x="5919680" y="6356350"/>
            <a:ext cx="947516" cy="365125"/>
          </a:xfrm>
        </p:spPr>
        <p:txBody>
          <a:bodyPr/>
          <a:lstStyle/>
          <a:p>
            <a:r>
              <a:rPr lang="en-US"/>
              <a:t>2024</a:t>
            </a:r>
          </a:p>
        </p:txBody>
      </p:sp>
      <p:sp>
        <p:nvSpPr>
          <p:cNvPr id="22" name="Slide Number Placeholder 21">
            <a:extLst>
              <a:ext uri="{FF2B5EF4-FFF2-40B4-BE49-F238E27FC236}">
                <a16:creationId xmlns:a16="http://schemas.microsoft.com/office/drawing/2014/main" id="{5D1BD041-3428-4D62-934F-F3FF6D36F90F}"/>
              </a:ext>
            </a:extLst>
          </p:cNvPr>
          <p:cNvSpPr>
            <a:spLocks noGrp="1"/>
          </p:cNvSpPr>
          <p:nvPr>
            <p:ph type="sldNum" sz="quarter" idx="22"/>
          </p:nvPr>
        </p:nvSpPr>
        <p:spPr>
          <a:xfrm>
            <a:off x="10700656" y="6356350"/>
            <a:ext cx="653143" cy="365125"/>
          </a:xfrm>
        </p:spPr>
        <p:txBody>
          <a:bodyPr/>
          <a:lstStyle/>
          <a:p>
            <a:fld id="{B5CEABB6-07DC-46E8-9B57-56EC44A396E5}" type="slidenum">
              <a:rPr lang="en-US" smtClean="0"/>
              <a:pPr/>
              <a:t>5</a:t>
            </a:fld>
            <a:endParaRPr lang="en-US"/>
          </a:p>
        </p:txBody>
      </p:sp>
      <p:pic>
        <p:nvPicPr>
          <p:cNvPr id="31" name="Picture 30" descr="A diagram of a data distribution&#10;&#10;Description automatically generated">
            <a:extLst>
              <a:ext uri="{FF2B5EF4-FFF2-40B4-BE49-F238E27FC236}">
                <a16:creationId xmlns:a16="http://schemas.microsoft.com/office/drawing/2014/main" id="{26948D49-B3E5-1BF7-6FEA-778225B580CB}"/>
              </a:ext>
            </a:extLst>
          </p:cNvPr>
          <p:cNvPicPr>
            <a:picLocks noChangeAspect="1"/>
          </p:cNvPicPr>
          <p:nvPr/>
        </p:nvPicPr>
        <p:blipFill>
          <a:blip r:embed="rId3"/>
          <a:stretch>
            <a:fillRect/>
          </a:stretch>
        </p:blipFill>
        <p:spPr>
          <a:xfrm>
            <a:off x="3347225" y="1115206"/>
            <a:ext cx="7753744" cy="4534055"/>
          </a:xfrm>
          <a:prstGeom prst="rect">
            <a:avLst/>
          </a:prstGeom>
        </p:spPr>
      </p:pic>
      <p:sp>
        <p:nvSpPr>
          <p:cNvPr id="3" name="Arrow: Curved Down 2">
            <a:extLst>
              <a:ext uri="{FF2B5EF4-FFF2-40B4-BE49-F238E27FC236}">
                <a16:creationId xmlns:a16="http://schemas.microsoft.com/office/drawing/2014/main" id="{26DF80E3-339A-3D27-D321-20083E23CDA3}"/>
              </a:ext>
            </a:extLst>
          </p:cNvPr>
          <p:cNvSpPr/>
          <p:nvPr/>
        </p:nvSpPr>
        <p:spPr>
          <a:xfrm rot="20880000">
            <a:off x="5520060" y="367118"/>
            <a:ext cx="2249128" cy="516194"/>
          </a:xfrm>
          <a:prstGeom prst="curved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extBox 3">
            <a:extLst>
              <a:ext uri="{FF2B5EF4-FFF2-40B4-BE49-F238E27FC236}">
                <a16:creationId xmlns:a16="http://schemas.microsoft.com/office/drawing/2014/main" id="{CB5EB436-AC18-12E8-9DDB-F1087E09708B}"/>
              </a:ext>
            </a:extLst>
          </p:cNvPr>
          <p:cNvSpPr txBox="1"/>
          <p:nvPr/>
        </p:nvSpPr>
        <p:spPr>
          <a:xfrm>
            <a:off x="6912077" y="877529"/>
            <a:ext cx="274320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a:t>Dataset: Places365</a:t>
            </a:r>
          </a:p>
        </p:txBody>
      </p:sp>
    </p:spTree>
    <p:extLst>
      <p:ext uri="{BB962C8B-B14F-4D97-AF65-F5344CB8AC3E}">
        <p14:creationId xmlns:p14="http://schemas.microsoft.com/office/powerpoint/2010/main" val="1006768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Date Placeholder 19">
            <a:extLst>
              <a:ext uri="{FF2B5EF4-FFF2-40B4-BE49-F238E27FC236}">
                <a16:creationId xmlns:a16="http://schemas.microsoft.com/office/drawing/2014/main" id="{A74D661B-510C-4CF2-BF77-3EAFB649883D}"/>
              </a:ext>
            </a:extLst>
          </p:cNvPr>
          <p:cNvSpPr>
            <a:spLocks noGrp="1"/>
          </p:cNvSpPr>
          <p:nvPr>
            <p:ph type="dt" sz="half" idx="20"/>
          </p:nvPr>
        </p:nvSpPr>
        <p:spPr>
          <a:xfrm>
            <a:off x="5919680" y="6356350"/>
            <a:ext cx="947516" cy="365125"/>
          </a:xfrm>
        </p:spPr>
        <p:txBody>
          <a:bodyPr/>
          <a:lstStyle/>
          <a:p>
            <a:r>
              <a:rPr lang="en-US"/>
              <a:t>2024</a:t>
            </a:r>
          </a:p>
        </p:txBody>
      </p:sp>
      <p:sp>
        <p:nvSpPr>
          <p:cNvPr id="22" name="Slide Number Placeholder 21">
            <a:extLst>
              <a:ext uri="{FF2B5EF4-FFF2-40B4-BE49-F238E27FC236}">
                <a16:creationId xmlns:a16="http://schemas.microsoft.com/office/drawing/2014/main" id="{5D1BD041-3428-4D62-934F-F3FF6D36F90F}"/>
              </a:ext>
            </a:extLst>
          </p:cNvPr>
          <p:cNvSpPr>
            <a:spLocks noGrp="1"/>
          </p:cNvSpPr>
          <p:nvPr>
            <p:ph type="sldNum" sz="quarter" idx="22"/>
          </p:nvPr>
        </p:nvSpPr>
        <p:spPr>
          <a:xfrm>
            <a:off x="10700656" y="6356350"/>
            <a:ext cx="653143" cy="365125"/>
          </a:xfrm>
        </p:spPr>
        <p:txBody>
          <a:bodyPr/>
          <a:lstStyle/>
          <a:p>
            <a:fld id="{B5CEABB6-07DC-46E8-9B57-56EC44A396E5}" type="slidenum">
              <a:rPr lang="en-US" smtClean="0"/>
              <a:pPr/>
              <a:t>6</a:t>
            </a:fld>
            <a:endParaRPr lang="en-US"/>
          </a:p>
        </p:txBody>
      </p:sp>
      <p:sp>
        <p:nvSpPr>
          <p:cNvPr id="2" name="Rectangle: Rounded Corners 1">
            <a:extLst>
              <a:ext uri="{FF2B5EF4-FFF2-40B4-BE49-F238E27FC236}">
                <a16:creationId xmlns:a16="http://schemas.microsoft.com/office/drawing/2014/main" id="{DE1CD537-88F9-BB67-D3FC-40494284E06D}"/>
              </a:ext>
            </a:extLst>
          </p:cNvPr>
          <p:cNvSpPr/>
          <p:nvPr/>
        </p:nvSpPr>
        <p:spPr>
          <a:xfrm>
            <a:off x="2645800" y="1536139"/>
            <a:ext cx="1118862" cy="335090"/>
          </a:xfrm>
          <a:prstGeom prst="roundRect">
            <a:avLst/>
          </a:prstGeom>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START</a:t>
            </a:r>
          </a:p>
        </p:txBody>
      </p:sp>
      <p:sp>
        <p:nvSpPr>
          <p:cNvPr id="6" name="Rectangle: Rounded Corners 5">
            <a:extLst>
              <a:ext uri="{FF2B5EF4-FFF2-40B4-BE49-F238E27FC236}">
                <a16:creationId xmlns:a16="http://schemas.microsoft.com/office/drawing/2014/main" id="{BFA53EB5-D648-667B-5238-7D65E8A28DE5}"/>
              </a:ext>
            </a:extLst>
          </p:cNvPr>
          <p:cNvSpPr/>
          <p:nvPr/>
        </p:nvSpPr>
        <p:spPr>
          <a:xfrm>
            <a:off x="4141507" y="919913"/>
            <a:ext cx="2383498" cy="1539143"/>
          </a:xfrm>
          <a:prstGeom prst="roundRect">
            <a:avLst/>
          </a:prstGeom>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a:solidFill>
                  <a:schemeClr val="tx1"/>
                </a:solidFill>
              </a:rPr>
              <a:t>- Automatic reading (based on pixel differences)</a:t>
            </a:r>
          </a:p>
          <a:p>
            <a:pPr algn="ctr"/>
            <a:r>
              <a:rPr lang="en-US" sz="1400">
                <a:solidFill>
                  <a:schemeClr val="tx1"/>
                </a:solidFill>
              </a:rPr>
              <a:t>- Image pre-processing</a:t>
            </a:r>
          </a:p>
          <a:p>
            <a:pPr algn="ctr"/>
            <a:r>
              <a:rPr lang="en-US" sz="1400">
                <a:solidFill>
                  <a:schemeClr val="tx1"/>
                </a:solidFill>
              </a:rPr>
              <a:t>128 x 128 pixels</a:t>
            </a:r>
          </a:p>
          <a:p>
            <a:pPr algn="ctr"/>
            <a:r>
              <a:rPr lang="en-US" sz="1400">
                <a:solidFill>
                  <a:schemeClr val="tx1"/>
                </a:solidFill>
              </a:rPr>
              <a:t>- Normalization</a:t>
            </a:r>
          </a:p>
          <a:p>
            <a:pPr algn="ctr"/>
            <a:r>
              <a:rPr lang="en-US" sz="1400">
                <a:solidFill>
                  <a:schemeClr val="tx1"/>
                </a:solidFill>
              </a:rPr>
              <a:t>- Split dataset </a:t>
            </a:r>
          </a:p>
        </p:txBody>
      </p:sp>
      <p:cxnSp>
        <p:nvCxnSpPr>
          <p:cNvPr id="7" name="Straight Arrow Connector 6">
            <a:extLst>
              <a:ext uri="{FF2B5EF4-FFF2-40B4-BE49-F238E27FC236}">
                <a16:creationId xmlns:a16="http://schemas.microsoft.com/office/drawing/2014/main" id="{21F63F87-2B70-CE2F-FBB6-2BDD3E6BDAC4}"/>
              </a:ext>
            </a:extLst>
          </p:cNvPr>
          <p:cNvCxnSpPr>
            <a:cxnSpLocks/>
          </p:cNvCxnSpPr>
          <p:nvPr/>
        </p:nvCxnSpPr>
        <p:spPr>
          <a:xfrm>
            <a:off x="6535591" y="1703684"/>
            <a:ext cx="376845" cy="0"/>
          </a:xfrm>
          <a:prstGeom prst="straightConnector1">
            <a:avLst/>
          </a:prstGeom>
          <a:ln>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 name="Rectangle: Rounded Corners 7">
            <a:extLst>
              <a:ext uri="{FF2B5EF4-FFF2-40B4-BE49-F238E27FC236}">
                <a16:creationId xmlns:a16="http://schemas.microsoft.com/office/drawing/2014/main" id="{3CE5E02A-61E3-D13E-1BE9-A932C35377E5}"/>
              </a:ext>
            </a:extLst>
          </p:cNvPr>
          <p:cNvSpPr/>
          <p:nvPr/>
        </p:nvSpPr>
        <p:spPr>
          <a:xfrm>
            <a:off x="6920009" y="601985"/>
            <a:ext cx="2202199" cy="2056690"/>
          </a:xfrm>
          <a:prstGeom prst="roundRect">
            <a:avLst/>
          </a:prstGeom>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1">
                <a:solidFill>
                  <a:schemeClr val="tx1"/>
                </a:solidFill>
              </a:rPr>
              <a:t>Build generator:</a:t>
            </a:r>
          </a:p>
          <a:p>
            <a:pPr algn="ctr"/>
            <a:r>
              <a:rPr lang="en-US" sz="1400">
                <a:solidFill>
                  <a:schemeClr val="tx1"/>
                </a:solidFill>
              </a:rPr>
              <a:t>Fully connected NN (</a:t>
            </a:r>
            <a:r>
              <a:rPr lang="en-US" sz="1400" err="1">
                <a:solidFill>
                  <a:schemeClr val="tx1"/>
                </a:solidFill>
              </a:rPr>
              <a:t>keras</a:t>
            </a:r>
            <a:r>
              <a:rPr lang="en-US" sz="1400">
                <a:solidFill>
                  <a:schemeClr val="tx1"/>
                </a:solidFill>
              </a:rPr>
              <a:t>) </a:t>
            </a:r>
          </a:p>
          <a:p>
            <a:pPr algn="ctr"/>
            <a:r>
              <a:rPr lang="en-US" sz="1400">
                <a:solidFill>
                  <a:schemeClr val="tx1"/>
                </a:solidFill>
              </a:rPr>
              <a:t>3 layers</a:t>
            </a:r>
          </a:p>
          <a:p>
            <a:pPr algn="ctr"/>
            <a:r>
              <a:rPr lang="en-US" sz="1400" err="1">
                <a:solidFill>
                  <a:schemeClr val="tx1"/>
                </a:solidFill>
              </a:rPr>
              <a:t>LeakyReLU</a:t>
            </a:r>
            <a:r>
              <a:rPr lang="en-US" sz="1400">
                <a:solidFill>
                  <a:schemeClr val="tx1"/>
                </a:solidFill>
              </a:rPr>
              <a:t> Activation</a:t>
            </a:r>
          </a:p>
          <a:p>
            <a:pPr algn="ctr"/>
            <a:r>
              <a:rPr lang="en-US" sz="1400">
                <a:solidFill>
                  <a:schemeClr val="tx1"/>
                </a:solidFill>
              </a:rPr>
              <a:t>Batch normalization</a:t>
            </a:r>
          </a:p>
          <a:p>
            <a:pPr algn="ctr"/>
            <a:r>
              <a:rPr lang="en-US" sz="1400">
                <a:solidFill>
                  <a:schemeClr val="tx1"/>
                </a:solidFill>
              </a:rPr>
              <a:t>Optimizer: Adam</a:t>
            </a:r>
          </a:p>
          <a:p>
            <a:pPr algn="ctr"/>
            <a:r>
              <a:rPr lang="en-US" sz="1400">
                <a:solidFill>
                  <a:schemeClr val="tx1"/>
                </a:solidFill>
              </a:rPr>
              <a:t>Loss: MSE</a:t>
            </a:r>
          </a:p>
        </p:txBody>
      </p:sp>
      <p:sp>
        <p:nvSpPr>
          <p:cNvPr id="9" name="Rectangle 8">
            <a:extLst>
              <a:ext uri="{FF2B5EF4-FFF2-40B4-BE49-F238E27FC236}">
                <a16:creationId xmlns:a16="http://schemas.microsoft.com/office/drawing/2014/main" id="{5A8F26E0-1BA0-60E5-23F1-F7F4B69B90DA}"/>
              </a:ext>
            </a:extLst>
          </p:cNvPr>
          <p:cNvSpPr/>
          <p:nvPr/>
        </p:nvSpPr>
        <p:spPr>
          <a:xfrm>
            <a:off x="7014768" y="2797737"/>
            <a:ext cx="2020901" cy="53788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a:solidFill>
                  <a:schemeClr val="tx1"/>
                </a:solidFill>
              </a:rPr>
              <a:t>Input: Image</a:t>
            </a:r>
            <a:br>
              <a:rPr lang="en-US" sz="1400">
                <a:solidFill>
                  <a:schemeClr val="tx1"/>
                </a:solidFill>
              </a:rPr>
            </a:br>
            <a:r>
              <a:rPr lang="en-US" sz="1400">
                <a:solidFill>
                  <a:schemeClr val="tx1"/>
                </a:solidFill>
              </a:rPr>
              <a:t>Output: image</a:t>
            </a:r>
          </a:p>
        </p:txBody>
      </p:sp>
      <p:sp>
        <p:nvSpPr>
          <p:cNvPr id="12" name="Rectangle: Rounded Corners 11">
            <a:extLst>
              <a:ext uri="{FF2B5EF4-FFF2-40B4-BE49-F238E27FC236}">
                <a16:creationId xmlns:a16="http://schemas.microsoft.com/office/drawing/2014/main" id="{215ED48F-07BB-5262-3BF4-1C974DF3DFA7}"/>
              </a:ext>
            </a:extLst>
          </p:cNvPr>
          <p:cNvSpPr/>
          <p:nvPr/>
        </p:nvSpPr>
        <p:spPr>
          <a:xfrm>
            <a:off x="8180293" y="3567775"/>
            <a:ext cx="3173506" cy="1723563"/>
          </a:xfrm>
          <a:prstGeom prst="roundRect">
            <a:avLst/>
          </a:prstGeom>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1">
                <a:solidFill>
                  <a:schemeClr val="tx1"/>
                </a:solidFill>
              </a:rPr>
              <a:t>Build discriminator:</a:t>
            </a:r>
          </a:p>
          <a:p>
            <a:pPr algn="ctr"/>
            <a:r>
              <a:rPr lang="en-US" sz="1400">
                <a:solidFill>
                  <a:schemeClr val="tx1"/>
                </a:solidFill>
              </a:rPr>
              <a:t>Fully connected NN (</a:t>
            </a:r>
            <a:r>
              <a:rPr lang="en-US" sz="1400" err="1">
                <a:solidFill>
                  <a:schemeClr val="tx1"/>
                </a:solidFill>
              </a:rPr>
              <a:t>keras</a:t>
            </a:r>
            <a:r>
              <a:rPr lang="en-US" sz="1400">
                <a:solidFill>
                  <a:schemeClr val="tx1"/>
                </a:solidFill>
              </a:rPr>
              <a:t>) </a:t>
            </a:r>
          </a:p>
          <a:p>
            <a:pPr algn="ctr"/>
            <a:r>
              <a:rPr lang="en-US" sz="1400">
                <a:solidFill>
                  <a:schemeClr val="tx1"/>
                </a:solidFill>
              </a:rPr>
              <a:t>2 layers</a:t>
            </a:r>
          </a:p>
          <a:p>
            <a:pPr algn="ctr"/>
            <a:r>
              <a:rPr lang="en-US" sz="1400" err="1">
                <a:solidFill>
                  <a:schemeClr val="tx1"/>
                </a:solidFill>
              </a:rPr>
              <a:t>LeakyReLU</a:t>
            </a:r>
            <a:r>
              <a:rPr lang="en-US" sz="1400">
                <a:solidFill>
                  <a:schemeClr val="tx1"/>
                </a:solidFill>
              </a:rPr>
              <a:t> Activation</a:t>
            </a:r>
          </a:p>
          <a:p>
            <a:pPr algn="ctr"/>
            <a:r>
              <a:rPr lang="en-US" sz="1400">
                <a:solidFill>
                  <a:schemeClr val="tx1"/>
                </a:solidFill>
              </a:rPr>
              <a:t>Sigmoid: Classification (Real / fake)</a:t>
            </a:r>
          </a:p>
          <a:p>
            <a:pPr algn="ctr"/>
            <a:r>
              <a:rPr lang="en-US" sz="1400">
                <a:solidFill>
                  <a:schemeClr val="tx1"/>
                </a:solidFill>
              </a:rPr>
              <a:t>Optimizer: Adam</a:t>
            </a:r>
          </a:p>
          <a:p>
            <a:pPr algn="ctr"/>
            <a:r>
              <a:rPr lang="en-US" sz="1400">
                <a:solidFill>
                  <a:schemeClr val="tx1"/>
                </a:solidFill>
              </a:rPr>
              <a:t>Loss: binary </a:t>
            </a:r>
            <a:r>
              <a:rPr lang="en-US" sz="1400" err="1">
                <a:solidFill>
                  <a:schemeClr val="tx1"/>
                </a:solidFill>
              </a:rPr>
              <a:t>crossentropy</a:t>
            </a:r>
            <a:endParaRPr lang="en-US" sz="1400">
              <a:solidFill>
                <a:schemeClr val="tx1"/>
              </a:solidFill>
            </a:endParaRPr>
          </a:p>
        </p:txBody>
      </p:sp>
      <p:sp>
        <p:nvSpPr>
          <p:cNvPr id="13" name="Rectangle 12">
            <a:extLst>
              <a:ext uri="{FF2B5EF4-FFF2-40B4-BE49-F238E27FC236}">
                <a16:creationId xmlns:a16="http://schemas.microsoft.com/office/drawing/2014/main" id="{4105F73C-E854-9503-F538-DB7E83B46A01}"/>
              </a:ext>
            </a:extLst>
          </p:cNvPr>
          <p:cNvSpPr/>
          <p:nvPr/>
        </p:nvSpPr>
        <p:spPr>
          <a:xfrm>
            <a:off x="8592817" y="5430400"/>
            <a:ext cx="2348458" cy="4567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a:solidFill>
                  <a:schemeClr val="tx1"/>
                </a:solidFill>
              </a:rPr>
              <a:t>Input: Image</a:t>
            </a:r>
            <a:br>
              <a:rPr lang="en-US" sz="1400">
                <a:solidFill>
                  <a:schemeClr val="tx1"/>
                </a:solidFill>
              </a:rPr>
            </a:br>
            <a:r>
              <a:rPr lang="en-US" sz="1400">
                <a:solidFill>
                  <a:schemeClr val="tx1"/>
                </a:solidFill>
              </a:rPr>
              <a:t>Output: single neuron</a:t>
            </a:r>
          </a:p>
        </p:txBody>
      </p:sp>
      <p:cxnSp>
        <p:nvCxnSpPr>
          <p:cNvPr id="21" name="Connector: Elbow 20">
            <a:extLst>
              <a:ext uri="{FF2B5EF4-FFF2-40B4-BE49-F238E27FC236}">
                <a16:creationId xmlns:a16="http://schemas.microsoft.com/office/drawing/2014/main" id="{499B4D73-C126-1180-5B7E-24C25D1D8EF5}"/>
              </a:ext>
            </a:extLst>
          </p:cNvPr>
          <p:cNvCxnSpPr>
            <a:cxnSpLocks/>
            <a:stCxn id="8" idx="3"/>
            <a:endCxn id="12" idx="0"/>
          </p:cNvCxnSpPr>
          <p:nvPr/>
        </p:nvCxnSpPr>
        <p:spPr>
          <a:xfrm>
            <a:off x="9122208" y="1630330"/>
            <a:ext cx="644838" cy="1937445"/>
          </a:xfrm>
          <a:prstGeom prst="bentConnector2">
            <a:avLst/>
          </a:prstGeom>
          <a:ln>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75CCEAE2-A66F-8177-BBC1-C783E80033D2}"/>
              </a:ext>
            </a:extLst>
          </p:cNvPr>
          <p:cNvCxnSpPr>
            <a:cxnSpLocks/>
          </p:cNvCxnSpPr>
          <p:nvPr/>
        </p:nvCxnSpPr>
        <p:spPr>
          <a:xfrm>
            <a:off x="3764662" y="1703684"/>
            <a:ext cx="376845" cy="0"/>
          </a:xfrm>
          <a:prstGeom prst="straightConnector1">
            <a:avLst/>
          </a:prstGeom>
          <a:ln>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E6C42B95-0FB4-FF0E-27B5-DD9B18B7EFEF}"/>
              </a:ext>
            </a:extLst>
          </p:cNvPr>
          <p:cNvCxnSpPr>
            <a:cxnSpLocks/>
          </p:cNvCxnSpPr>
          <p:nvPr/>
        </p:nvCxnSpPr>
        <p:spPr>
          <a:xfrm flipH="1">
            <a:off x="7803448" y="4514760"/>
            <a:ext cx="376845" cy="0"/>
          </a:xfrm>
          <a:prstGeom prst="straightConnector1">
            <a:avLst/>
          </a:prstGeom>
          <a:ln>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6" name="Rectangle: Rounded Corners 35">
            <a:extLst>
              <a:ext uri="{FF2B5EF4-FFF2-40B4-BE49-F238E27FC236}">
                <a16:creationId xmlns:a16="http://schemas.microsoft.com/office/drawing/2014/main" id="{A2274EDF-20B2-3C07-CABE-23ADEFACA3CA}"/>
              </a:ext>
            </a:extLst>
          </p:cNvPr>
          <p:cNvSpPr/>
          <p:nvPr/>
        </p:nvSpPr>
        <p:spPr>
          <a:xfrm>
            <a:off x="1065749" y="4034807"/>
            <a:ext cx="3173506" cy="1723563"/>
          </a:xfrm>
          <a:prstGeom prst="roundRect">
            <a:avLst/>
          </a:prstGeom>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r>
              <a:rPr lang="en-US" sz="1400" b="1">
                <a:solidFill>
                  <a:schemeClr val="tx1"/>
                </a:solidFill>
              </a:rPr>
              <a:t>Generator</a:t>
            </a:r>
            <a:r>
              <a:rPr lang="en-US" sz="1400">
                <a:solidFill>
                  <a:schemeClr val="tx1"/>
                </a:solidFill>
              </a:rPr>
              <a:t>: trained to generate realistic images from random noise</a:t>
            </a:r>
          </a:p>
          <a:p>
            <a:pPr algn="l"/>
            <a:r>
              <a:rPr lang="en-US" sz="1400" b="1">
                <a:solidFill>
                  <a:schemeClr val="tx1"/>
                </a:solidFill>
              </a:rPr>
              <a:t>Discriminator</a:t>
            </a:r>
            <a:r>
              <a:rPr lang="en-US" sz="1400">
                <a:solidFill>
                  <a:schemeClr val="tx1"/>
                </a:solidFill>
              </a:rPr>
              <a:t>: trained to distinguish between authentic and generated images. </a:t>
            </a:r>
          </a:p>
        </p:txBody>
      </p:sp>
      <p:sp>
        <p:nvSpPr>
          <p:cNvPr id="40" name="Rectangle: Rounded Corners 39">
            <a:extLst>
              <a:ext uri="{FF2B5EF4-FFF2-40B4-BE49-F238E27FC236}">
                <a16:creationId xmlns:a16="http://schemas.microsoft.com/office/drawing/2014/main" id="{0FC48DC2-93DE-AF0B-258B-F77650B9A22C}"/>
              </a:ext>
            </a:extLst>
          </p:cNvPr>
          <p:cNvSpPr/>
          <p:nvPr/>
        </p:nvSpPr>
        <p:spPr>
          <a:xfrm>
            <a:off x="4635531" y="3707119"/>
            <a:ext cx="3173506" cy="1723563"/>
          </a:xfrm>
          <a:prstGeom prst="roundRect">
            <a:avLst/>
          </a:prstGeom>
          <a:ln>
            <a:prstDash val="sysDash"/>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b="1">
                <a:solidFill>
                  <a:schemeClr val="tx1"/>
                </a:solidFill>
              </a:rPr>
              <a:t>Repair generator: </a:t>
            </a:r>
            <a:r>
              <a:rPr lang="en-US" sz="1400">
                <a:solidFill>
                  <a:schemeClr val="tx1"/>
                </a:solidFill>
              </a:rPr>
              <a:t>trained to restore a damaged image.</a:t>
            </a:r>
            <a:endParaRPr lang="en-US">
              <a:solidFill>
                <a:schemeClr val="tx1"/>
              </a:solidFill>
            </a:endParaRPr>
          </a:p>
          <a:p>
            <a:r>
              <a:rPr lang="en-US" sz="1400">
                <a:solidFill>
                  <a:schemeClr val="tx1"/>
                </a:solidFill>
              </a:rPr>
              <a:t>Input: original image and the damaged image.</a:t>
            </a:r>
            <a:endParaRPr lang="en-US">
              <a:solidFill>
                <a:schemeClr val="tx1"/>
              </a:solidFill>
            </a:endParaRPr>
          </a:p>
          <a:p>
            <a:r>
              <a:rPr lang="en-US" sz="1400">
                <a:solidFill>
                  <a:schemeClr val="tx1"/>
                </a:solidFill>
              </a:rPr>
              <a:t>Output: produced repaired image.</a:t>
            </a:r>
            <a:endParaRPr lang="en-US">
              <a:solidFill>
                <a:schemeClr val="tx1"/>
              </a:solidFill>
            </a:endParaRPr>
          </a:p>
        </p:txBody>
      </p:sp>
      <p:cxnSp>
        <p:nvCxnSpPr>
          <p:cNvPr id="41" name="Straight Arrow Connector 40">
            <a:extLst>
              <a:ext uri="{FF2B5EF4-FFF2-40B4-BE49-F238E27FC236}">
                <a16:creationId xmlns:a16="http://schemas.microsoft.com/office/drawing/2014/main" id="{F089C0B7-1018-9A68-9222-573F0B0904E0}"/>
              </a:ext>
            </a:extLst>
          </p:cNvPr>
          <p:cNvCxnSpPr>
            <a:cxnSpLocks/>
          </p:cNvCxnSpPr>
          <p:nvPr/>
        </p:nvCxnSpPr>
        <p:spPr>
          <a:xfrm flipH="1">
            <a:off x="4253097" y="4705580"/>
            <a:ext cx="376845" cy="0"/>
          </a:xfrm>
          <a:prstGeom prst="straightConnector1">
            <a:avLst/>
          </a:prstGeom>
          <a:ln>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78075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DE7F2-E890-4744-88DD-A75F5E300513}"/>
              </a:ext>
            </a:extLst>
          </p:cNvPr>
          <p:cNvSpPr>
            <a:spLocks noGrp="1"/>
          </p:cNvSpPr>
          <p:nvPr>
            <p:ph type="ctrTitle"/>
          </p:nvPr>
        </p:nvSpPr>
        <p:spPr>
          <a:xfrm>
            <a:off x="6991350" y="2571235"/>
            <a:ext cx="4179570" cy="1715531"/>
          </a:xfrm>
        </p:spPr>
        <p:txBody>
          <a:bodyPr/>
          <a:lstStyle/>
          <a:p>
            <a:r>
              <a:rPr lang="en-US"/>
              <a:t>Diffusion model</a:t>
            </a:r>
          </a:p>
        </p:txBody>
      </p:sp>
    </p:spTree>
    <p:extLst>
      <p:ext uri="{BB962C8B-B14F-4D97-AF65-F5344CB8AC3E}">
        <p14:creationId xmlns:p14="http://schemas.microsoft.com/office/powerpoint/2010/main" val="40747963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554604" y="5127600"/>
            <a:ext cx="3139440" cy="1325563"/>
          </a:xfrm>
        </p:spPr>
        <p:txBody>
          <a:bodyPr/>
          <a:lstStyle/>
          <a:p>
            <a:r>
              <a:rPr lang="en-US"/>
              <a:t>architecture</a:t>
            </a:r>
          </a:p>
        </p:txBody>
      </p:sp>
      <p:sp>
        <p:nvSpPr>
          <p:cNvPr id="20" name="Date Placeholder 19">
            <a:extLst>
              <a:ext uri="{FF2B5EF4-FFF2-40B4-BE49-F238E27FC236}">
                <a16:creationId xmlns:a16="http://schemas.microsoft.com/office/drawing/2014/main" id="{A74D661B-510C-4CF2-BF77-3EAFB649883D}"/>
              </a:ext>
            </a:extLst>
          </p:cNvPr>
          <p:cNvSpPr>
            <a:spLocks noGrp="1"/>
          </p:cNvSpPr>
          <p:nvPr>
            <p:ph type="dt" sz="half" idx="20"/>
          </p:nvPr>
        </p:nvSpPr>
        <p:spPr>
          <a:xfrm>
            <a:off x="5919680" y="6356350"/>
            <a:ext cx="947516" cy="365125"/>
          </a:xfrm>
        </p:spPr>
        <p:txBody>
          <a:bodyPr/>
          <a:lstStyle/>
          <a:p>
            <a:r>
              <a:rPr lang="en-US"/>
              <a:t>2024</a:t>
            </a:r>
          </a:p>
        </p:txBody>
      </p:sp>
      <p:sp>
        <p:nvSpPr>
          <p:cNvPr id="22" name="Slide Number Placeholder 21">
            <a:extLst>
              <a:ext uri="{FF2B5EF4-FFF2-40B4-BE49-F238E27FC236}">
                <a16:creationId xmlns:a16="http://schemas.microsoft.com/office/drawing/2014/main" id="{5D1BD041-3428-4D62-934F-F3FF6D36F90F}"/>
              </a:ext>
            </a:extLst>
          </p:cNvPr>
          <p:cNvSpPr>
            <a:spLocks noGrp="1"/>
          </p:cNvSpPr>
          <p:nvPr>
            <p:ph type="sldNum" sz="quarter" idx="22"/>
          </p:nvPr>
        </p:nvSpPr>
        <p:spPr>
          <a:xfrm>
            <a:off x="10700656" y="6356350"/>
            <a:ext cx="653143" cy="365125"/>
          </a:xfrm>
        </p:spPr>
        <p:txBody>
          <a:bodyPr/>
          <a:lstStyle/>
          <a:p>
            <a:fld id="{B5CEABB6-07DC-46E8-9B57-56EC44A396E5}" type="slidenum">
              <a:rPr lang="en-US" smtClean="0"/>
              <a:pPr/>
              <a:t>8</a:t>
            </a:fld>
            <a:endParaRPr lang="en-US"/>
          </a:p>
        </p:txBody>
      </p:sp>
      <p:pic>
        <p:nvPicPr>
          <p:cNvPr id="6" name="Picture 5">
            <a:extLst>
              <a:ext uri="{FF2B5EF4-FFF2-40B4-BE49-F238E27FC236}">
                <a16:creationId xmlns:a16="http://schemas.microsoft.com/office/drawing/2014/main" id="{52604924-903D-780D-5207-C4375776F9C3}"/>
              </a:ext>
            </a:extLst>
          </p:cNvPr>
          <p:cNvPicPr>
            <a:picLocks noChangeAspect="1"/>
          </p:cNvPicPr>
          <p:nvPr/>
        </p:nvPicPr>
        <p:blipFill>
          <a:blip r:embed="rId3"/>
          <a:stretch>
            <a:fillRect/>
          </a:stretch>
        </p:blipFill>
        <p:spPr>
          <a:xfrm>
            <a:off x="2637878" y="1775476"/>
            <a:ext cx="8458635" cy="3105310"/>
          </a:xfrm>
          <a:prstGeom prst="rect">
            <a:avLst/>
          </a:prstGeom>
        </p:spPr>
      </p:pic>
    </p:spTree>
    <p:extLst>
      <p:ext uri="{BB962C8B-B14F-4D97-AF65-F5344CB8AC3E}">
        <p14:creationId xmlns:p14="http://schemas.microsoft.com/office/powerpoint/2010/main" val="1472530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Date Placeholder 19">
            <a:extLst>
              <a:ext uri="{FF2B5EF4-FFF2-40B4-BE49-F238E27FC236}">
                <a16:creationId xmlns:a16="http://schemas.microsoft.com/office/drawing/2014/main" id="{A74D661B-510C-4CF2-BF77-3EAFB649883D}"/>
              </a:ext>
            </a:extLst>
          </p:cNvPr>
          <p:cNvSpPr>
            <a:spLocks noGrp="1"/>
          </p:cNvSpPr>
          <p:nvPr>
            <p:ph type="dt" sz="half" idx="20"/>
          </p:nvPr>
        </p:nvSpPr>
        <p:spPr>
          <a:xfrm>
            <a:off x="5919680" y="6356350"/>
            <a:ext cx="947516" cy="365125"/>
          </a:xfrm>
        </p:spPr>
        <p:txBody>
          <a:bodyPr/>
          <a:lstStyle/>
          <a:p>
            <a:r>
              <a:rPr lang="en-US"/>
              <a:t>2024</a:t>
            </a:r>
          </a:p>
        </p:txBody>
      </p:sp>
      <p:sp>
        <p:nvSpPr>
          <p:cNvPr id="22" name="Slide Number Placeholder 21">
            <a:extLst>
              <a:ext uri="{FF2B5EF4-FFF2-40B4-BE49-F238E27FC236}">
                <a16:creationId xmlns:a16="http://schemas.microsoft.com/office/drawing/2014/main" id="{5D1BD041-3428-4D62-934F-F3FF6D36F90F}"/>
              </a:ext>
            </a:extLst>
          </p:cNvPr>
          <p:cNvSpPr>
            <a:spLocks noGrp="1"/>
          </p:cNvSpPr>
          <p:nvPr>
            <p:ph type="sldNum" sz="quarter" idx="22"/>
          </p:nvPr>
        </p:nvSpPr>
        <p:spPr>
          <a:xfrm>
            <a:off x="10700656" y="6356350"/>
            <a:ext cx="653143" cy="365125"/>
          </a:xfrm>
        </p:spPr>
        <p:txBody>
          <a:bodyPr/>
          <a:lstStyle/>
          <a:p>
            <a:fld id="{B5CEABB6-07DC-46E8-9B57-56EC44A396E5}" type="slidenum">
              <a:rPr lang="en-US" smtClean="0"/>
              <a:pPr/>
              <a:t>9</a:t>
            </a:fld>
            <a:endParaRPr lang="en-US"/>
          </a:p>
        </p:txBody>
      </p:sp>
      <p:sp>
        <p:nvSpPr>
          <p:cNvPr id="2" name="Rectangle: Rounded Corners 1">
            <a:extLst>
              <a:ext uri="{FF2B5EF4-FFF2-40B4-BE49-F238E27FC236}">
                <a16:creationId xmlns:a16="http://schemas.microsoft.com/office/drawing/2014/main" id="{DE1CD537-88F9-BB67-D3FC-40494284E06D}"/>
              </a:ext>
            </a:extLst>
          </p:cNvPr>
          <p:cNvSpPr/>
          <p:nvPr/>
        </p:nvSpPr>
        <p:spPr>
          <a:xfrm>
            <a:off x="3337363" y="2074021"/>
            <a:ext cx="1118862" cy="335090"/>
          </a:xfrm>
          <a:prstGeom prst="roundRect">
            <a:avLst/>
          </a:prstGeom>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START</a:t>
            </a:r>
          </a:p>
        </p:txBody>
      </p:sp>
      <p:sp>
        <p:nvSpPr>
          <p:cNvPr id="6" name="Rectangle: Rounded Corners 5">
            <a:extLst>
              <a:ext uri="{FF2B5EF4-FFF2-40B4-BE49-F238E27FC236}">
                <a16:creationId xmlns:a16="http://schemas.microsoft.com/office/drawing/2014/main" id="{BFA53EB5-D648-667B-5238-7D65E8A28DE5}"/>
              </a:ext>
            </a:extLst>
          </p:cNvPr>
          <p:cNvSpPr/>
          <p:nvPr/>
        </p:nvSpPr>
        <p:spPr>
          <a:xfrm>
            <a:off x="4833070" y="1457795"/>
            <a:ext cx="2383498" cy="1539143"/>
          </a:xfrm>
          <a:prstGeom prst="roundRect">
            <a:avLst/>
          </a:prstGeom>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a:solidFill>
                  <a:schemeClr val="tx1"/>
                </a:solidFill>
              </a:rPr>
              <a:t>- Automatic reading (based on pixel differences)</a:t>
            </a:r>
          </a:p>
          <a:p>
            <a:pPr algn="ctr"/>
            <a:r>
              <a:rPr lang="en-US" sz="1400">
                <a:solidFill>
                  <a:schemeClr val="tx1"/>
                </a:solidFill>
              </a:rPr>
              <a:t>- Image pre-processing</a:t>
            </a:r>
          </a:p>
          <a:p>
            <a:pPr algn="ctr"/>
            <a:r>
              <a:rPr lang="en-US" sz="1400">
                <a:solidFill>
                  <a:schemeClr val="tx1"/>
                </a:solidFill>
              </a:rPr>
              <a:t>128 x 128 pixels</a:t>
            </a:r>
          </a:p>
          <a:p>
            <a:pPr algn="ctr"/>
            <a:r>
              <a:rPr lang="en-US" sz="1400">
                <a:solidFill>
                  <a:schemeClr val="tx1"/>
                </a:solidFill>
              </a:rPr>
              <a:t>- Normalization</a:t>
            </a:r>
          </a:p>
          <a:p>
            <a:pPr algn="ctr"/>
            <a:r>
              <a:rPr lang="en-US" sz="1400">
                <a:solidFill>
                  <a:schemeClr val="tx1"/>
                </a:solidFill>
              </a:rPr>
              <a:t>- Split dataset </a:t>
            </a:r>
          </a:p>
        </p:txBody>
      </p:sp>
      <p:cxnSp>
        <p:nvCxnSpPr>
          <p:cNvPr id="7" name="Straight Arrow Connector 6">
            <a:extLst>
              <a:ext uri="{FF2B5EF4-FFF2-40B4-BE49-F238E27FC236}">
                <a16:creationId xmlns:a16="http://schemas.microsoft.com/office/drawing/2014/main" id="{21F63F87-2B70-CE2F-FBB6-2BDD3E6BDAC4}"/>
              </a:ext>
            </a:extLst>
          </p:cNvPr>
          <p:cNvCxnSpPr>
            <a:cxnSpLocks/>
          </p:cNvCxnSpPr>
          <p:nvPr/>
        </p:nvCxnSpPr>
        <p:spPr>
          <a:xfrm>
            <a:off x="7227154" y="2241566"/>
            <a:ext cx="376845" cy="0"/>
          </a:xfrm>
          <a:prstGeom prst="straightConnector1">
            <a:avLst/>
          </a:prstGeom>
          <a:ln>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 name="Rectangle: Rounded Corners 7">
            <a:extLst>
              <a:ext uri="{FF2B5EF4-FFF2-40B4-BE49-F238E27FC236}">
                <a16:creationId xmlns:a16="http://schemas.microsoft.com/office/drawing/2014/main" id="{3CE5E02A-61E3-D13E-1BE9-A932C35377E5}"/>
              </a:ext>
            </a:extLst>
          </p:cNvPr>
          <p:cNvSpPr/>
          <p:nvPr/>
        </p:nvSpPr>
        <p:spPr>
          <a:xfrm>
            <a:off x="7611572" y="1139867"/>
            <a:ext cx="2202199" cy="2056690"/>
          </a:xfrm>
          <a:prstGeom prst="roundRect">
            <a:avLst/>
          </a:prstGeom>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a:solidFill>
                  <a:schemeClr val="tx1"/>
                </a:solidFill>
              </a:rPr>
              <a:t>Definition of diffusion process using TensorFlow Probability.</a:t>
            </a:r>
          </a:p>
          <a:p>
            <a:pPr algn="ctr"/>
            <a:r>
              <a:rPr lang="en-US" sz="1400" b="1">
                <a:solidFill>
                  <a:schemeClr val="tx1"/>
                </a:solidFill>
              </a:rPr>
              <a:t>Input: </a:t>
            </a:r>
            <a:r>
              <a:rPr lang="en-US" sz="1400">
                <a:solidFill>
                  <a:schemeClr val="tx1"/>
                </a:solidFill>
              </a:rPr>
              <a:t>Tuple of undamaged and damaged images.</a:t>
            </a:r>
          </a:p>
          <a:p>
            <a:pPr algn="ctr"/>
            <a:r>
              <a:rPr lang="en-US" sz="1400" b="1">
                <a:solidFill>
                  <a:schemeClr val="tx1"/>
                </a:solidFill>
              </a:rPr>
              <a:t>Returns: </a:t>
            </a:r>
            <a:r>
              <a:rPr lang="en-US" sz="1400">
                <a:solidFill>
                  <a:schemeClr val="tx1"/>
                </a:solidFill>
              </a:rPr>
              <a:t>output after simulating the diffusion process.</a:t>
            </a:r>
          </a:p>
        </p:txBody>
      </p:sp>
      <p:sp>
        <p:nvSpPr>
          <p:cNvPr id="12" name="Rectangle: Rounded Corners 11">
            <a:extLst>
              <a:ext uri="{FF2B5EF4-FFF2-40B4-BE49-F238E27FC236}">
                <a16:creationId xmlns:a16="http://schemas.microsoft.com/office/drawing/2014/main" id="{215ED48F-07BB-5262-3BF4-1C974DF3DFA7}"/>
              </a:ext>
            </a:extLst>
          </p:cNvPr>
          <p:cNvSpPr/>
          <p:nvPr/>
        </p:nvSpPr>
        <p:spPr>
          <a:xfrm>
            <a:off x="6540865" y="3767570"/>
            <a:ext cx="2472958" cy="961564"/>
          </a:xfrm>
          <a:prstGeom prst="roundRect">
            <a:avLst/>
          </a:prstGeom>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a:solidFill>
                  <a:schemeClr val="tx1"/>
                </a:solidFill>
              </a:rPr>
              <a:t>Build de model </a:t>
            </a:r>
            <a:br>
              <a:rPr lang="en-US" sz="1400">
                <a:solidFill>
                  <a:schemeClr val="tx1"/>
                </a:solidFill>
              </a:rPr>
            </a:br>
            <a:r>
              <a:rPr lang="en-US" sz="1400">
                <a:solidFill>
                  <a:schemeClr val="tx1"/>
                </a:solidFill>
              </a:rPr>
              <a:t>Optimizer: Adam</a:t>
            </a:r>
          </a:p>
          <a:p>
            <a:pPr algn="ctr"/>
            <a:r>
              <a:rPr lang="en-US" sz="1400">
                <a:solidFill>
                  <a:schemeClr val="tx1"/>
                </a:solidFill>
              </a:rPr>
              <a:t>Loss: MSE</a:t>
            </a:r>
          </a:p>
        </p:txBody>
      </p:sp>
      <p:cxnSp>
        <p:nvCxnSpPr>
          <p:cNvPr id="21" name="Connector: Elbow 20">
            <a:extLst>
              <a:ext uri="{FF2B5EF4-FFF2-40B4-BE49-F238E27FC236}">
                <a16:creationId xmlns:a16="http://schemas.microsoft.com/office/drawing/2014/main" id="{499B4D73-C126-1180-5B7E-24C25D1D8EF5}"/>
              </a:ext>
            </a:extLst>
          </p:cNvPr>
          <p:cNvCxnSpPr>
            <a:cxnSpLocks/>
            <a:stCxn id="8" idx="2"/>
            <a:endCxn id="12" idx="0"/>
          </p:cNvCxnSpPr>
          <p:nvPr/>
        </p:nvCxnSpPr>
        <p:spPr>
          <a:xfrm rot="5400000">
            <a:off x="7959502" y="3014399"/>
            <a:ext cx="571013" cy="935328"/>
          </a:xfrm>
          <a:prstGeom prst="bentConnector3">
            <a:avLst>
              <a:gd name="adj1" fmla="val 50000"/>
            </a:avLst>
          </a:prstGeom>
          <a:ln>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75CCEAE2-A66F-8177-BBC1-C783E80033D2}"/>
              </a:ext>
            </a:extLst>
          </p:cNvPr>
          <p:cNvCxnSpPr>
            <a:cxnSpLocks/>
          </p:cNvCxnSpPr>
          <p:nvPr/>
        </p:nvCxnSpPr>
        <p:spPr>
          <a:xfrm>
            <a:off x="4456225" y="2241566"/>
            <a:ext cx="376845" cy="0"/>
          </a:xfrm>
          <a:prstGeom prst="straightConnector1">
            <a:avLst/>
          </a:prstGeom>
          <a:ln>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E6C42B95-0FB4-FF0E-27B5-DD9B18B7EFEF}"/>
              </a:ext>
            </a:extLst>
          </p:cNvPr>
          <p:cNvCxnSpPr>
            <a:cxnSpLocks/>
          </p:cNvCxnSpPr>
          <p:nvPr/>
        </p:nvCxnSpPr>
        <p:spPr>
          <a:xfrm flipH="1">
            <a:off x="6139439" y="4296684"/>
            <a:ext cx="376845" cy="0"/>
          </a:xfrm>
          <a:prstGeom prst="straightConnector1">
            <a:avLst/>
          </a:prstGeom>
          <a:ln>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6" name="Rectangle: Rounded Corners 35">
            <a:extLst>
              <a:ext uri="{FF2B5EF4-FFF2-40B4-BE49-F238E27FC236}">
                <a16:creationId xmlns:a16="http://schemas.microsoft.com/office/drawing/2014/main" id="{A2274EDF-20B2-3C07-CABE-23ADEFACA3CA}"/>
              </a:ext>
            </a:extLst>
          </p:cNvPr>
          <p:cNvSpPr/>
          <p:nvPr/>
        </p:nvSpPr>
        <p:spPr>
          <a:xfrm>
            <a:off x="3248611" y="3595505"/>
            <a:ext cx="2841668" cy="1404015"/>
          </a:xfrm>
          <a:prstGeom prst="roundRect">
            <a:avLst/>
          </a:prstGeom>
          <a:ln>
            <a:prstDash val="sysDash"/>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a:solidFill>
                  <a:schemeClr val="tx1"/>
                </a:solidFill>
              </a:rPr>
              <a:t>Process of adding noise to afterwards denoise</a:t>
            </a:r>
            <a:endParaRPr lang="en-US"/>
          </a:p>
          <a:p>
            <a:endParaRPr lang="en-US" sz="1400">
              <a:solidFill>
                <a:schemeClr val="tx1"/>
              </a:solidFill>
            </a:endParaRPr>
          </a:p>
          <a:p>
            <a:pPr algn="ctr"/>
            <a:r>
              <a:rPr lang="en-US" sz="1400">
                <a:solidFill>
                  <a:schemeClr val="tx1"/>
                </a:solidFill>
              </a:rPr>
              <a:t>Learn the process</a:t>
            </a:r>
          </a:p>
        </p:txBody>
      </p:sp>
    </p:spTree>
    <p:extLst>
      <p:ext uri="{BB962C8B-B14F-4D97-AF65-F5344CB8AC3E}">
        <p14:creationId xmlns:p14="http://schemas.microsoft.com/office/powerpoint/2010/main" val="2798823697"/>
      </p:ext>
    </p:extLst>
  </p:cSld>
  <p:clrMapOvr>
    <a:masterClrMapping/>
  </p:clrMapOvr>
</p:sld>
</file>

<file path=ppt/theme/theme1.xml><?xml version="1.0" encoding="utf-8"?>
<a:theme xmlns:a="http://schemas.openxmlformats.org/drawingml/2006/main" name="Monoline">
  <a:themeElements>
    <a:clrScheme name="Custom 149">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56">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22318419 Minimalist sales pitch_Win32_v3" id="{94A97C69-66A9-4087-9F82-0ACADC7B1165}" vid="{910C8C3F-0EFE-4D8C-9BA0-48E193664EF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FAA11D756BC5A444AD1B9843C7B21878" ma:contentTypeVersion="13" ma:contentTypeDescription="Ein neues Dokument erstellen." ma:contentTypeScope="" ma:versionID="9fd3347834243d1ad39f6b21fbff42d6">
  <xsd:schema xmlns:xsd="http://www.w3.org/2001/XMLSchema" xmlns:xs="http://www.w3.org/2001/XMLSchema" xmlns:p="http://schemas.microsoft.com/office/2006/metadata/properties" xmlns:ns3="bbd44394-743a-4e3b-ab1e-b596bdfa44fe" xmlns:ns4="7bc1e851-17c3-43f5-9f38-006170ec2203" targetNamespace="http://schemas.microsoft.com/office/2006/metadata/properties" ma:root="true" ma:fieldsID="32cb9870af7c0755a8e52a027e4a9a93" ns3:_="" ns4:_="">
    <xsd:import namespace="bbd44394-743a-4e3b-ab1e-b596bdfa44fe"/>
    <xsd:import namespace="7bc1e851-17c3-43f5-9f38-006170ec2203"/>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4:SharedWithUsers" minOccurs="0"/>
                <xsd:element ref="ns4:SharedWithDetails" minOccurs="0"/>
                <xsd:element ref="ns4:SharingHintHash" minOccurs="0"/>
                <xsd:element ref="ns3:_activity" minOccurs="0"/>
                <xsd:element ref="ns3:MediaServiceDateTaken"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bd44394-743a-4e3b-ab1e-b596bdfa44f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_activity" ma:index="17" nillable="true" ma:displayName="_activity" ma:hidden="true" ma:internalName="_activity">
      <xsd:simpleType>
        <xsd:restriction base="dms:Note"/>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ServiceObjectDetectorVersions" ma:index="19" nillable="true" ma:displayName="MediaServiceObjectDetectorVersions" ma:hidden="true" ma:indexed="true" ma:internalName="MediaServiceObjectDetectorVersions" ma:readOnly="true">
      <xsd:simpleType>
        <xsd:restriction base="dms:Text"/>
      </xsd:simpleType>
    </xsd:element>
    <xsd:element name="MediaServiceSearchProperties" ma:index="20"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7bc1e851-17c3-43f5-9f38-006170ec2203" elementFormDefault="qualified">
    <xsd:import namespace="http://schemas.microsoft.com/office/2006/documentManagement/types"/>
    <xsd:import namespace="http://schemas.microsoft.com/office/infopath/2007/PartnerControls"/>
    <xsd:element name="SharedWithUsers" ma:index="14"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Freigegeben für - Details" ma:internalName="SharedWithDetails" ma:readOnly="true">
      <xsd:simpleType>
        <xsd:restriction base="dms:Note">
          <xsd:maxLength value="255"/>
        </xsd:restriction>
      </xsd:simpleType>
    </xsd:element>
    <xsd:element name="SharingHintHash" ma:index="16" nillable="true" ma:displayName="Freigabehinweis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bbd44394-743a-4e3b-ab1e-b596bdfa44fe"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56F1D92-9181-4D26-9674-21A4F4F13076}">
  <ds:schemaRefs>
    <ds:schemaRef ds:uri="7bc1e851-17c3-43f5-9f38-006170ec2203"/>
    <ds:schemaRef ds:uri="bbd44394-743a-4e3b-ab1e-b596bdfa44f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6EA97235-BEC4-4F82-87A8-2F5DAD53B5F9}">
  <ds:schemaRefs>
    <ds:schemaRef ds:uri="7bc1e851-17c3-43f5-9f38-006170ec2203"/>
    <ds:schemaRef ds:uri="bbd44394-743a-4e3b-ab1e-b596bdfa44f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9BF405E-7930-4D5C-ABB3-493E9D6D6CEA}">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{52E0D34A-0AA1-4F30-BB38-347E1CEDC537}tf22318419_win32</Template>
  <Application>Microsoft Office PowerPoint</Application>
  <PresentationFormat>Widescreen</PresentationFormat>
  <Slides>22</Slides>
  <Notes>7</Notes>
  <HiddenSlides>0</HiddenSlide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Monoline</vt:lpstr>
      <vt:lpstr>Image inpainting:  gan vs diffusion models</vt:lpstr>
      <vt:lpstr>Image inpainting</vt:lpstr>
      <vt:lpstr>implementation</vt:lpstr>
      <vt:lpstr>gan</vt:lpstr>
      <vt:lpstr>architecture</vt:lpstr>
      <vt:lpstr>PowerPoint Presentation</vt:lpstr>
      <vt:lpstr>Diffusion model</vt:lpstr>
      <vt:lpstr>architecture</vt:lpstr>
      <vt:lpstr>PowerPoint Presentation</vt:lpstr>
      <vt:lpstr>Side by side</vt:lpstr>
      <vt:lpstr>results</vt:lpstr>
      <vt:lpstr>loss</vt:lpstr>
      <vt:lpstr>PowerPoint Presentation</vt:lpstr>
      <vt:lpstr>metrics</vt:lpstr>
      <vt:lpstr>PowerPoint Presentation</vt:lpstr>
      <vt:lpstr>gan</vt:lpstr>
      <vt:lpstr>Diffusion model</vt:lpstr>
      <vt:lpstr>TEST FOR GAN</vt:lpstr>
      <vt:lpstr>comparison</vt:lpstr>
      <vt:lpstr>SUMMARY</vt:lpstr>
      <vt:lpstr>THANK YOU</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inpainting:  gan vs diffusion models</dc:title>
  <dc:creator>Jaramillo Rojas Ana Maria</dc:creator>
  <cp:revision>2</cp:revision>
  <dcterms:created xsi:type="dcterms:W3CDTF">2024-01-23T17:34:06Z</dcterms:created>
  <dcterms:modified xsi:type="dcterms:W3CDTF">2024-01-25T17:03:48Z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0x010100FAA11D756BC5A444AD1B9843C7B21878</vt:lpwstr>
  </property>
</Properties>
</file>

<file path=docProps/thumbnail.jpeg>
</file>